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ink/ink1.xml" ContentType="application/inkml+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23"/>
  </p:notesMasterIdLst>
  <p:sldIdLst>
    <p:sldId id="270" r:id="rId5"/>
    <p:sldId id="272" r:id="rId6"/>
    <p:sldId id="274" r:id="rId7"/>
    <p:sldId id="530" r:id="rId8"/>
    <p:sldId id="531" r:id="rId9"/>
    <p:sldId id="532" r:id="rId10"/>
    <p:sldId id="537" r:id="rId11"/>
    <p:sldId id="538" r:id="rId12"/>
    <p:sldId id="539" r:id="rId13"/>
    <p:sldId id="535" r:id="rId14"/>
    <p:sldId id="540" r:id="rId15"/>
    <p:sldId id="541" r:id="rId16"/>
    <p:sldId id="542" r:id="rId17"/>
    <p:sldId id="543" r:id="rId18"/>
    <p:sldId id="544" r:id="rId19"/>
    <p:sldId id="545" r:id="rId20"/>
    <p:sldId id="534" r:id="rId21"/>
    <p:sldId id="548"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4DCE2"/>
    <a:srgbClr val="E5C6F2"/>
    <a:srgbClr val="B070AA"/>
    <a:srgbClr val="CFADCE"/>
    <a:srgbClr val="FFDDF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9E353C7-406D-AF18-0A53-C6BF4FC735C7}" v="163" dt="2025-05-06T09:50:17.368"/>
    <p1510:client id="{E6D6CDF3-B458-600C-3226-3059F5AB4786}" v="93" dt="2025-05-06T14:24:00.34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4660"/>
  </p:normalViewPr>
  <p:slideViewPr>
    <p:cSldViewPr snapToGrid="0">
      <p:cViewPr>
        <p:scale>
          <a:sx n="52" d="100"/>
          <a:sy n="52" d="100"/>
        </p:scale>
        <p:origin x="1192" y="50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A0380F0-CCB4-4049-9B95-578C678CEEDF}" type="doc">
      <dgm:prSet loTypeId="urn:microsoft.com/office/officeart/2005/8/layout/vList2" loCatId="list" qsTypeId="urn:microsoft.com/office/officeart/2005/8/quickstyle/simple2" qsCatId="simple" csTypeId="urn:microsoft.com/office/officeart/2005/8/colors/accent1_3" csCatId="accent1" phldr="1"/>
      <dgm:spPr/>
      <dgm:t>
        <a:bodyPr/>
        <a:lstStyle/>
        <a:p>
          <a:endParaRPr lang="en-US"/>
        </a:p>
      </dgm:t>
    </dgm:pt>
    <dgm:pt modelId="{1546D40B-BABC-7E49-8D9A-5E4370595AA9}">
      <dgm:prSet phldrT="[Text]"/>
      <dgm:spPr>
        <a:solidFill>
          <a:srgbClr val="E5C6F2"/>
        </a:solidFill>
      </dgm:spPr>
      <dgm:t>
        <a:bodyPr/>
        <a:lstStyle/>
        <a:p>
          <a:pPr rtl="0"/>
          <a:r>
            <a:rPr lang="en-US" b="1" dirty="0"/>
            <a:t>Section I</a:t>
          </a:r>
          <a:endParaRPr lang="en-US" dirty="0">
            <a:latin typeface="Gill Sans MT" panose="020B0502020104020203" pitchFamily="34" charset="0"/>
          </a:endParaRPr>
        </a:p>
      </dgm:t>
    </dgm:pt>
    <dgm:pt modelId="{6890D472-C042-8142-B529-76856C53A136}" type="parTrans" cxnId="{FCCAA8FC-192A-EA44-808F-1B9610344FFE}">
      <dgm:prSet/>
      <dgm:spPr/>
      <dgm:t>
        <a:bodyPr/>
        <a:lstStyle/>
        <a:p>
          <a:endParaRPr lang="en-US">
            <a:latin typeface="Gill Sans MT" panose="020B0502020104020203" pitchFamily="34" charset="0"/>
          </a:endParaRPr>
        </a:p>
      </dgm:t>
    </dgm:pt>
    <dgm:pt modelId="{3A761B07-6B48-D74D-85AB-C2B7E770CBB0}" type="sibTrans" cxnId="{FCCAA8FC-192A-EA44-808F-1B9610344FFE}">
      <dgm:prSet/>
      <dgm:spPr/>
      <dgm:t>
        <a:bodyPr/>
        <a:lstStyle/>
        <a:p>
          <a:endParaRPr lang="en-US">
            <a:latin typeface="Gill Sans MT" panose="020B0502020104020203" pitchFamily="34" charset="0"/>
          </a:endParaRPr>
        </a:p>
      </dgm:t>
    </dgm:pt>
    <dgm:pt modelId="{97CD0F85-F44E-1643-9CCF-CFD9A3F1A640}">
      <dgm:prSet phldrT="[Text]"/>
      <dgm:spPr>
        <a:solidFill>
          <a:srgbClr val="B070AA"/>
        </a:solidFill>
      </dgm:spPr>
      <dgm:t>
        <a:bodyPr/>
        <a:lstStyle/>
        <a:p>
          <a:pPr rtl="0"/>
          <a:r>
            <a:rPr lang="en-US" b="1" dirty="0"/>
            <a:t>Section III</a:t>
          </a:r>
          <a:endParaRPr lang="en-US" dirty="0">
            <a:latin typeface="Gill Sans MT" panose="020B0502020104020203" pitchFamily="34" charset="0"/>
          </a:endParaRPr>
        </a:p>
      </dgm:t>
    </dgm:pt>
    <dgm:pt modelId="{1F36876A-E16E-954F-A044-ACD81BC8A3D7}" type="parTrans" cxnId="{42147E3F-1A68-E64F-8D9D-6B684C7BD096}">
      <dgm:prSet/>
      <dgm:spPr/>
      <dgm:t>
        <a:bodyPr/>
        <a:lstStyle/>
        <a:p>
          <a:endParaRPr lang="en-US">
            <a:latin typeface="Gill Sans MT" panose="020B0502020104020203" pitchFamily="34" charset="0"/>
          </a:endParaRPr>
        </a:p>
      </dgm:t>
    </dgm:pt>
    <dgm:pt modelId="{7D16C68B-7FA6-824E-BFA3-9013BCB4032E}" type="sibTrans" cxnId="{42147E3F-1A68-E64F-8D9D-6B684C7BD096}">
      <dgm:prSet/>
      <dgm:spPr/>
      <dgm:t>
        <a:bodyPr/>
        <a:lstStyle/>
        <a:p>
          <a:endParaRPr lang="en-US">
            <a:latin typeface="Gill Sans MT" panose="020B0502020104020203" pitchFamily="34" charset="0"/>
          </a:endParaRPr>
        </a:p>
      </dgm:t>
    </dgm:pt>
    <dgm:pt modelId="{DFE51E03-9271-4A03-9ED6-3FBAB8EA5213}">
      <dgm:prSet/>
      <dgm:spPr>
        <a:solidFill>
          <a:srgbClr val="CFADCE"/>
        </a:solidFill>
        <a:ln>
          <a:solidFill>
            <a:srgbClr val="B070AA"/>
          </a:solidFill>
        </a:ln>
      </dgm:spPr>
      <dgm:t>
        <a:bodyPr/>
        <a:lstStyle/>
        <a:p>
          <a:r>
            <a:rPr lang="en-US" b="1" dirty="0"/>
            <a:t>Section II</a:t>
          </a:r>
          <a:endParaRPr lang="en-US" dirty="0"/>
        </a:p>
      </dgm:t>
    </dgm:pt>
    <dgm:pt modelId="{C7D8F93B-DD73-4453-B7A8-CA501ACFDDF1}" type="parTrans" cxnId="{A1B10E1D-B95C-4852-B4E5-6F9144931F4D}">
      <dgm:prSet/>
      <dgm:spPr/>
      <dgm:t>
        <a:bodyPr/>
        <a:lstStyle/>
        <a:p>
          <a:endParaRPr lang="en-US"/>
        </a:p>
      </dgm:t>
    </dgm:pt>
    <dgm:pt modelId="{57AC225D-9C54-4325-9F8A-A7E67B4F7B42}" type="sibTrans" cxnId="{A1B10E1D-B95C-4852-B4E5-6F9144931F4D}">
      <dgm:prSet/>
      <dgm:spPr/>
      <dgm:t>
        <a:bodyPr/>
        <a:lstStyle/>
        <a:p>
          <a:endParaRPr lang="en-US"/>
        </a:p>
      </dgm:t>
    </dgm:pt>
    <dgm:pt modelId="{DEEA242F-6F84-491F-93E4-3FC3775A30D7}">
      <dgm:prSet phldr="0"/>
      <dgm:spPr/>
      <dgm:t>
        <a:bodyPr/>
        <a:lstStyle/>
        <a:p>
          <a:pPr rtl="0"/>
          <a:r>
            <a:rPr lang="en-US" b="1" dirty="0">
              <a:latin typeface="Arial"/>
              <a:cs typeface="Arial"/>
            </a:rPr>
            <a:t>Section IIII</a:t>
          </a:r>
        </a:p>
      </dgm:t>
    </dgm:pt>
    <dgm:pt modelId="{D60312E2-1DD2-476C-BE2C-D3870F0CF5BD}" type="parTrans" cxnId="{B7A413EB-7FEB-4D9A-8523-939EAB6151E2}">
      <dgm:prSet/>
      <dgm:spPr/>
    </dgm:pt>
    <dgm:pt modelId="{8D831C76-31CB-436F-BA77-4DD5B5D95DAC}" type="sibTrans" cxnId="{B7A413EB-7FEB-4D9A-8523-939EAB6151E2}">
      <dgm:prSet/>
      <dgm:spPr/>
    </dgm:pt>
    <dgm:pt modelId="{A923DC39-53E2-964C-AA27-E6980EA2821C}" type="pres">
      <dgm:prSet presAssocID="{1A0380F0-CCB4-4049-9B95-578C678CEEDF}" presName="linear" presStyleCnt="0">
        <dgm:presLayoutVars>
          <dgm:animLvl val="lvl"/>
          <dgm:resizeHandles val="exact"/>
        </dgm:presLayoutVars>
      </dgm:prSet>
      <dgm:spPr/>
    </dgm:pt>
    <dgm:pt modelId="{2D354D10-461E-AB4B-B885-34FC0A3AFDF4}" type="pres">
      <dgm:prSet presAssocID="{1546D40B-BABC-7E49-8D9A-5E4370595AA9}" presName="parentText" presStyleLbl="node1" presStyleIdx="0" presStyleCnt="4">
        <dgm:presLayoutVars>
          <dgm:chMax val="0"/>
          <dgm:bulletEnabled val="1"/>
        </dgm:presLayoutVars>
      </dgm:prSet>
      <dgm:spPr/>
    </dgm:pt>
    <dgm:pt modelId="{DC11DD96-BBBF-DB41-87AB-963AA0FF603A}" type="pres">
      <dgm:prSet presAssocID="{3A761B07-6B48-D74D-85AB-C2B7E770CBB0}" presName="spacer" presStyleCnt="0"/>
      <dgm:spPr/>
    </dgm:pt>
    <dgm:pt modelId="{1C198097-1BF6-4EE7-BA0A-44A2C813D9E8}" type="pres">
      <dgm:prSet presAssocID="{DFE51E03-9271-4A03-9ED6-3FBAB8EA5213}" presName="parentText" presStyleLbl="node1" presStyleIdx="1" presStyleCnt="4">
        <dgm:presLayoutVars>
          <dgm:chMax val="0"/>
          <dgm:bulletEnabled val="1"/>
        </dgm:presLayoutVars>
      </dgm:prSet>
      <dgm:spPr/>
    </dgm:pt>
    <dgm:pt modelId="{7075E4F7-F6E1-4782-B494-605D4C44006F}" type="pres">
      <dgm:prSet presAssocID="{57AC225D-9C54-4325-9F8A-A7E67B4F7B42}" presName="spacer" presStyleCnt="0"/>
      <dgm:spPr/>
    </dgm:pt>
    <dgm:pt modelId="{25AD71DC-0D6D-7846-873C-50E0A135BED8}" type="pres">
      <dgm:prSet presAssocID="{97CD0F85-F44E-1643-9CCF-CFD9A3F1A640}" presName="parentText" presStyleLbl="node1" presStyleIdx="2" presStyleCnt="4" custLinFactNeighborX="-42076" custLinFactNeighborY="45147">
        <dgm:presLayoutVars>
          <dgm:chMax val="0"/>
          <dgm:bulletEnabled val="1"/>
        </dgm:presLayoutVars>
      </dgm:prSet>
      <dgm:spPr/>
    </dgm:pt>
    <dgm:pt modelId="{F1FB8F3E-65D9-43DC-99FB-689C588E2D3E}" type="pres">
      <dgm:prSet presAssocID="{7D16C68B-7FA6-824E-BFA3-9013BCB4032E}" presName="spacer" presStyleCnt="0"/>
      <dgm:spPr/>
    </dgm:pt>
    <dgm:pt modelId="{2BF4B1D7-1B56-442C-B9CB-7C4DAA155CDF}" type="pres">
      <dgm:prSet presAssocID="{DEEA242F-6F84-491F-93E4-3FC3775A30D7}" presName="parentText" presStyleLbl="node1" presStyleIdx="3" presStyleCnt="4">
        <dgm:presLayoutVars>
          <dgm:chMax val="0"/>
          <dgm:bulletEnabled val="1"/>
        </dgm:presLayoutVars>
      </dgm:prSet>
      <dgm:spPr/>
    </dgm:pt>
  </dgm:ptLst>
  <dgm:cxnLst>
    <dgm:cxn modelId="{DBC98E03-23BF-4C0F-9745-550C82B50E01}" type="presOf" srcId="{DEEA242F-6F84-491F-93E4-3FC3775A30D7}" destId="{2BF4B1D7-1B56-442C-B9CB-7C4DAA155CDF}" srcOrd="0" destOrd="0" presId="urn:microsoft.com/office/officeart/2005/8/layout/vList2"/>
    <dgm:cxn modelId="{A1B10E1D-B95C-4852-B4E5-6F9144931F4D}" srcId="{1A0380F0-CCB4-4049-9B95-578C678CEEDF}" destId="{DFE51E03-9271-4A03-9ED6-3FBAB8EA5213}" srcOrd="1" destOrd="0" parTransId="{C7D8F93B-DD73-4453-B7A8-CA501ACFDDF1}" sibTransId="{57AC225D-9C54-4325-9F8A-A7E67B4F7B42}"/>
    <dgm:cxn modelId="{6FE79C26-A3C6-48CD-AD36-56B2A547A412}" type="presOf" srcId="{DFE51E03-9271-4A03-9ED6-3FBAB8EA5213}" destId="{1C198097-1BF6-4EE7-BA0A-44A2C813D9E8}" srcOrd="0" destOrd="0" presId="urn:microsoft.com/office/officeart/2005/8/layout/vList2"/>
    <dgm:cxn modelId="{42147E3F-1A68-E64F-8D9D-6B684C7BD096}" srcId="{1A0380F0-CCB4-4049-9B95-578C678CEEDF}" destId="{97CD0F85-F44E-1643-9CCF-CFD9A3F1A640}" srcOrd="2" destOrd="0" parTransId="{1F36876A-E16E-954F-A044-ACD81BC8A3D7}" sibTransId="{7D16C68B-7FA6-824E-BFA3-9013BCB4032E}"/>
    <dgm:cxn modelId="{C2F79746-F179-4448-B7DA-E630F65A0EF0}" type="presOf" srcId="{97CD0F85-F44E-1643-9CCF-CFD9A3F1A640}" destId="{25AD71DC-0D6D-7846-873C-50E0A135BED8}" srcOrd="0" destOrd="0" presId="urn:microsoft.com/office/officeart/2005/8/layout/vList2"/>
    <dgm:cxn modelId="{7C87DC88-E206-4A00-9DDD-E2CD031CEED7}" type="presOf" srcId="{1546D40B-BABC-7E49-8D9A-5E4370595AA9}" destId="{2D354D10-461E-AB4B-B885-34FC0A3AFDF4}" srcOrd="0" destOrd="0" presId="urn:microsoft.com/office/officeart/2005/8/layout/vList2"/>
    <dgm:cxn modelId="{C5036ED8-9EBC-0542-8A61-3BB31DA270C5}" type="presOf" srcId="{1A0380F0-CCB4-4049-9B95-578C678CEEDF}" destId="{A923DC39-53E2-964C-AA27-E6980EA2821C}" srcOrd="0" destOrd="0" presId="urn:microsoft.com/office/officeart/2005/8/layout/vList2"/>
    <dgm:cxn modelId="{B7A413EB-7FEB-4D9A-8523-939EAB6151E2}" srcId="{1A0380F0-CCB4-4049-9B95-578C678CEEDF}" destId="{DEEA242F-6F84-491F-93E4-3FC3775A30D7}" srcOrd="3" destOrd="0" parTransId="{D60312E2-1DD2-476C-BE2C-D3870F0CF5BD}" sibTransId="{8D831C76-31CB-436F-BA77-4DD5B5D95DAC}"/>
    <dgm:cxn modelId="{FCCAA8FC-192A-EA44-808F-1B9610344FFE}" srcId="{1A0380F0-CCB4-4049-9B95-578C678CEEDF}" destId="{1546D40B-BABC-7E49-8D9A-5E4370595AA9}" srcOrd="0" destOrd="0" parTransId="{6890D472-C042-8142-B529-76856C53A136}" sibTransId="{3A761B07-6B48-D74D-85AB-C2B7E770CBB0}"/>
    <dgm:cxn modelId="{4DE0F745-48B1-4A67-B54C-A14680C60188}" type="presParOf" srcId="{A923DC39-53E2-964C-AA27-E6980EA2821C}" destId="{2D354D10-461E-AB4B-B885-34FC0A3AFDF4}" srcOrd="0" destOrd="0" presId="urn:microsoft.com/office/officeart/2005/8/layout/vList2"/>
    <dgm:cxn modelId="{9855F76A-2873-498A-8812-3E6DCA2038BF}" type="presParOf" srcId="{A923DC39-53E2-964C-AA27-E6980EA2821C}" destId="{DC11DD96-BBBF-DB41-87AB-963AA0FF603A}" srcOrd="1" destOrd="0" presId="urn:microsoft.com/office/officeart/2005/8/layout/vList2"/>
    <dgm:cxn modelId="{5D70E0E2-B11E-427E-BACF-C035D1CD8712}" type="presParOf" srcId="{A923DC39-53E2-964C-AA27-E6980EA2821C}" destId="{1C198097-1BF6-4EE7-BA0A-44A2C813D9E8}" srcOrd="2" destOrd="0" presId="urn:microsoft.com/office/officeart/2005/8/layout/vList2"/>
    <dgm:cxn modelId="{8FACD344-95E6-4029-93F4-5AD5F765A544}" type="presParOf" srcId="{A923DC39-53E2-964C-AA27-E6980EA2821C}" destId="{7075E4F7-F6E1-4782-B494-605D4C44006F}" srcOrd="3" destOrd="0" presId="urn:microsoft.com/office/officeart/2005/8/layout/vList2"/>
    <dgm:cxn modelId="{8581E025-AB67-49C0-865B-D9CCB99A321C}" type="presParOf" srcId="{A923DC39-53E2-964C-AA27-E6980EA2821C}" destId="{25AD71DC-0D6D-7846-873C-50E0A135BED8}" srcOrd="4" destOrd="0" presId="urn:microsoft.com/office/officeart/2005/8/layout/vList2"/>
    <dgm:cxn modelId="{A67AFA57-4B3C-42C6-B0C9-51D804602830}" type="presParOf" srcId="{A923DC39-53E2-964C-AA27-E6980EA2821C}" destId="{F1FB8F3E-65D9-43DC-99FB-689C588E2D3E}" srcOrd="5" destOrd="0" presId="urn:microsoft.com/office/officeart/2005/8/layout/vList2"/>
    <dgm:cxn modelId="{ACD90758-B5A2-483D-AFB9-CBB39D5544F1}" type="presParOf" srcId="{A923DC39-53E2-964C-AA27-E6980EA2821C}" destId="{2BF4B1D7-1B56-442C-B9CB-7C4DAA155CDF}"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354D10-461E-AB4B-B885-34FC0A3AFDF4}">
      <dsp:nvSpPr>
        <dsp:cNvPr id="0" name=""/>
        <dsp:cNvSpPr/>
      </dsp:nvSpPr>
      <dsp:spPr>
        <a:xfrm>
          <a:off x="0" y="2742"/>
          <a:ext cx="8939213" cy="1076400"/>
        </a:xfrm>
        <a:prstGeom prst="roundRect">
          <a:avLst/>
        </a:prstGeom>
        <a:solidFill>
          <a:srgbClr val="E5C6F2"/>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75260" tIns="175260" rIns="175260" bIns="175260" numCol="1" spcCol="1270" anchor="ctr" anchorCtr="0">
          <a:noAutofit/>
        </a:bodyPr>
        <a:lstStyle/>
        <a:p>
          <a:pPr marL="0" lvl="0" indent="0" algn="l" defTabSz="2044700" rtl="0">
            <a:lnSpc>
              <a:spcPct val="90000"/>
            </a:lnSpc>
            <a:spcBef>
              <a:spcPct val="0"/>
            </a:spcBef>
            <a:spcAft>
              <a:spcPct val="35000"/>
            </a:spcAft>
            <a:buNone/>
          </a:pPr>
          <a:r>
            <a:rPr lang="en-US" sz="4600" b="1" kern="1200" dirty="0"/>
            <a:t>Section I</a:t>
          </a:r>
          <a:endParaRPr lang="en-US" sz="4600" kern="1200" dirty="0">
            <a:latin typeface="Gill Sans MT" panose="020B0502020104020203" pitchFamily="34" charset="0"/>
          </a:endParaRPr>
        </a:p>
      </dsp:txBody>
      <dsp:txXfrm>
        <a:off x="52546" y="55288"/>
        <a:ext cx="8834121" cy="971308"/>
      </dsp:txXfrm>
    </dsp:sp>
    <dsp:sp modelId="{1C198097-1BF6-4EE7-BA0A-44A2C813D9E8}">
      <dsp:nvSpPr>
        <dsp:cNvPr id="0" name=""/>
        <dsp:cNvSpPr/>
      </dsp:nvSpPr>
      <dsp:spPr>
        <a:xfrm>
          <a:off x="0" y="1211622"/>
          <a:ext cx="8939213" cy="1076400"/>
        </a:xfrm>
        <a:prstGeom prst="roundRect">
          <a:avLst/>
        </a:prstGeom>
        <a:solidFill>
          <a:srgbClr val="CFADCE"/>
        </a:solidFill>
        <a:ln w="19050" cap="flat" cmpd="sng" algn="ctr">
          <a:solidFill>
            <a:srgbClr val="B070AA"/>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75260" tIns="175260" rIns="175260" bIns="175260" numCol="1" spcCol="1270" anchor="ctr" anchorCtr="0">
          <a:noAutofit/>
        </a:bodyPr>
        <a:lstStyle/>
        <a:p>
          <a:pPr marL="0" lvl="0" indent="0" algn="l" defTabSz="2044700">
            <a:lnSpc>
              <a:spcPct val="90000"/>
            </a:lnSpc>
            <a:spcBef>
              <a:spcPct val="0"/>
            </a:spcBef>
            <a:spcAft>
              <a:spcPct val="35000"/>
            </a:spcAft>
            <a:buNone/>
          </a:pPr>
          <a:r>
            <a:rPr lang="en-US" sz="4600" b="1" kern="1200" dirty="0"/>
            <a:t>Section II</a:t>
          </a:r>
          <a:endParaRPr lang="en-US" sz="4600" kern="1200" dirty="0"/>
        </a:p>
      </dsp:txBody>
      <dsp:txXfrm>
        <a:off x="52546" y="1264168"/>
        <a:ext cx="8834121" cy="971308"/>
      </dsp:txXfrm>
    </dsp:sp>
    <dsp:sp modelId="{25AD71DC-0D6D-7846-873C-50E0A135BED8}">
      <dsp:nvSpPr>
        <dsp:cNvPr id="0" name=""/>
        <dsp:cNvSpPr/>
      </dsp:nvSpPr>
      <dsp:spPr>
        <a:xfrm>
          <a:off x="0" y="2480313"/>
          <a:ext cx="8939213" cy="1076400"/>
        </a:xfrm>
        <a:prstGeom prst="roundRect">
          <a:avLst/>
        </a:prstGeom>
        <a:solidFill>
          <a:srgbClr val="B070AA"/>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75260" tIns="175260" rIns="175260" bIns="175260" numCol="1" spcCol="1270" anchor="ctr" anchorCtr="0">
          <a:noAutofit/>
        </a:bodyPr>
        <a:lstStyle/>
        <a:p>
          <a:pPr marL="0" lvl="0" indent="0" algn="l" defTabSz="2044700" rtl="0">
            <a:lnSpc>
              <a:spcPct val="90000"/>
            </a:lnSpc>
            <a:spcBef>
              <a:spcPct val="0"/>
            </a:spcBef>
            <a:spcAft>
              <a:spcPct val="35000"/>
            </a:spcAft>
            <a:buNone/>
          </a:pPr>
          <a:r>
            <a:rPr lang="en-US" sz="4600" b="1" kern="1200" dirty="0"/>
            <a:t>Section III</a:t>
          </a:r>
          <a:endParaRPr lang="en-US" sz="4600" kern="1200" dirty="0">
            <a:latin typeface="Gill Sans MT" panose="020B0502020104020203" pitchFamily="34" charset="0"/>
          </a:endParaRPr>
        </a:p>
      </dsp:txBody>
      <dsp:txXfrm>
        <a:off x="52546" y="2532859"/>
        <a:ext cx="8834121" cy="971308"/>
      </dsp:txXfrm>
    </dsp:sp>
    <dsp:sp modelId="{2BF4B1D7-1B56-442C-B9CB-7C4DAA155CDF}">
      <dsp:nvSpPr>
        <dsp:cNvPr id="0" name=""/>
        <dsp:cNvSpPr/>
      </dsp:nvSpPr>
      <dsp:spPr>
        <a:xfrm>
          <a:off x="0" y="3629382"/>
          <a:ext cx="8939213" cy="1076400"/>
        </a:xfrm>
        <a:prstGeom prst="roundRect">
          <a:avLst/>
        </a:prstGeom>
        <a:solidFill>
          <a:schemeClr val="accent1">
            <a:shade val="80000"/>
            <a:hueOff val="582214"/>
            <a:satOff val="-61380"/>
            <a:lumOff val="43958"/>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75260" tIns="175260" rIns="175260" bIns="175260" numCol="1" spcCol="1270" anchor="ctr" anchorCtr="0">
          <a:noAutofit/>
        </a:bodyPr>
        <a:lstStyle/>
        <a:p>
          <a:pPr marL="0" lvl="0" indent="0" algn="l" defTabSz="2044700" rtl="0">
            <a:lnSpc>
              <a:spcPct val="90000"/>
            </a:lnSpc>
            <a:spcBef>
              <a:spcPct val="0"/>
            </a:spcBef>
            <a:spcAft>
              <a:spcPct val="35000"/>
            </a:spcAft>
            <a:buNone/>
          </a:pPr>
          <a:r>
            <a:rPr lang="en-US" sz="4600" b="1" kern="1200" dirty="0">
              <a:latin typeface="Arial"/>
              <a:cs typeface="Arial"/>
            </a:rPr>
            <a:t>Section IIII</a:t>
          </a:r>
        </a:p>
      </dsp:txBody>
      <dsp:txXfrm>
        <a:off x="52546" y="3681928"/>
        <a:ext cx="8834121" cy="971308"/>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5-05T17:57:09.881"/>
    </inkml:context>
    <inkml:brush xml:id="br0">
      <inkml:brushProperty name="width" value="0.5" units="cm"/>
      <inkml:brushProperty name="height" value="1" units="cm"/>
      <inkml:brushProperty name="color" value="#D9AEFF"/>
      <inkml:brushProperty name="tip" value="rectangle"/>
      <inkml:brushProperty name="rasterOp" value="maskPen"/>
      <inkml:brushProperty name="ignorePressure" value="1"/>
    </inkml:brush>
  </inkml:definitions>
  <inkml:trace contextRef="#ctx0" brushRef="#br0">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CB2103D-C654-4528-88EF-DE854E024C57}" type="datetimeFigureOut">
              <a:rPr lang="en-AE" smtClean="0"/>
              <a:t>07/05/2025</a:t>
            </a:fld>
            <a:endParaRPr lang="en-A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B04F2FD-CA70-4874-8C10-24CE3C5EB5D4}" type="slidenum">
              <a:rPr lang="en-AE" smtClean="0"/>
              <a:t>‹#›</a:t>
            </a:fld>
            <a:endParaRPr lang="en-AE"/>
          </a:p>
        </p:txBody>
      </p:sp>
    </p:spTree>
    <p:extLst>
      <p:ext uri="{BB962C8B-B14F-4D97-AF65-F5344CB8AC3E}">
        <p14:creationId xmlns:p14="http://schemas.microsoft.com/office/powerpoint/2010/main" val="19794842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Layouts/_rels/slideLayout10.xml.rels><?xml version="1.0" encoding="UTF-8" standalone="yes"?>
<Relationships xmlns="http://schemas.openxmlformats.org/package/2006/relationships"><Relationship Id="rId8" Type="http://schemas.openxmlformats.org/officeDocument/2006/relationships/image" Target="../media/image31.svg"/><Relationship Id="rId3" Type="http://schemas.openxmlformats.org/officeDocument/2006/relationships/image" Target="../media/image17.png"/><Relationship Id="rId7" Type="http://schemas.openxmlformats.org/officeDocument/2006/relationships/image" Target="../media/image30.png"/><Relationship Id="rId2" Type="http://schemas.openxmlformats.org/officeDocument/2006/relationships/image" Target="../media/image27.jpg"/><Relationship Id="rId1" Type="http://schemas.openxmlformats.org/officeDocument/2006/relationships/slideMaster" Target="../slideMasters/slideMaster1.xml"/><Relationship Id="rId6" Type="http://schemas.openxmlformats.org/officeDocument/2006/relationships/image" Target="../media/image29.svg"/><Relationship Id="rId5" Type="http://schemas.openxmlformats.org/officeDocument/2006/relationships/image" Target="../media/image28.png"/><Relationship Id="rId10" Type="http://schemas.openxmlformats.org/officeDocument/2006/relationships/image" Target="../media/image33.svg"/><Relationship Id="rId4" Type="http://schemas.openxmlformats.org/officeDocument/2006/relationships/image" Target="../media/image18.svg"/><Relationship Id="rId9" Type="http://schemas.openxmlformats.org/officeDocument/2006/relationships/image" Target="../media/image32.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Master" Target="../slideMasters/slideMaster1.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g"/><Relationship Id="rId1" Type="http://schemas.openxmlformats.org/officeDocument/2006/relationships/slideMaster" Target="../slideMasters/slideMaster1.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g"/><Relationship Id="rId1" Type="http://schemas.openxmlformats.org/officeDocument/2006/relationships/slideMaster" Target="../slideMasters/slideMaster1.xml"/><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2.svg"/><Relationship Id="rId7" Type="http://schemas.openxmlformats.org/officeDocument/2006/relationships/image" Target="../media/image5.svg"/><Relationship Id="rId2" Type="http://schemas.openxmlformats.org/officeDocument/2006/relationships/image" Target="../media/image21.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3.svg"/><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2.svg"/><Relationship Id="rId7" Type="http://schemas.openxmlformats.org/officeDocument/2006/relationships/image" Target="../media/image5.svg"/><Relationship Id="rId2" Type="http://schemas.openxmlformats.org/officeDocument/2006/relationships/image" Target="../media/image21.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3.svg"/><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2.svg"/><Relationship Id="rId7" Type="http://schemas.openxmlformats.org/officeDocument/2006/relationships/image" Target="../media/image5.svg"/><Relationship Id="rId2" Type="http://schemas.openxmlformats.org/officeDocument/2006/relationships/image" Target="../media/image21.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3.svg"/><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4.svg"/><Relationship Id="rId7" Type="http://schemas.openxmlformats.org/officeDocument/2006/relationships/image" Target="../media/image5.svg"/><Relationship Id="rId2" Type="http://schemas.openxmlformats.org/officeDocument/2006/relationships/image" Target="../media/image23.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26.svg"/><Relationship Id="rId4" Type="http://schemas.openxmlformats.org/officeDocument/2006/relationships/image" Target="../media/image25.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evider Slides for Session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2" name="Title 1">
            <a:extLst>
              <a:ext uri="{FF2B5EF4-FFF2-40B4-BE49-F238E27FC236}">
                <a16:creationId xmlns:a16="http://schemas.microsoft.com/office/drawing/2014/main" id="{70734C94-E5A8-F84D-A000-4D877B9CC8C2}"/>
              </a:ext>
            </a:extLst>
          </p:cNvPr>
          <p:cNvSpPr>
            <a:spLocks noGrp="1"/>
          </p:cNvSpPr>
          <p:nvPr>
            <p:ph type="ctrTitle" hasCustomPrompt="1"/>
          </p:nvPr>
        </p:nvSpPr>
        <p:spPr>
          <a:xfrm>
            <a:off x="957273" y="3713060"/>
            <a:ext cx="9143999" cy="1006475"/>
          </a:xfrm>
          <a:prstGeom prst="rect">
            <a:avLst/>
          </a:prstGeom>
        </p:spPr>
        <p:txBody>
          <a:bodyPr anchor="t" anchorCtr="0"/>
          <a:lstStyle>
            <a:lvl1pPr algn="l">
              <a:defRPr sz="4500" b="1">
                <a:solidFill>
                  <a:srgbClr val="00249C"/>
                </a:solidFill>
                <a:latin typeface="Gill Sans MT" panose="020B0502020104020203" pitchFamily="34" charset="0"/>
                <a:ea typeface="Tahoma" panose="020B0604030504040204" pitchFamily="34" charset="0"/>
                <a:cs typeface="Tahoma" panose="020B0604030504040204" pitchFamily="34" charset="0"/>
              </a:defRPr>
            </a:lvl1pPr>
          </a:lstStyle>
          <a:p>
            <a:r>
              <a:rPr lang="en-US" dirty="0"/>
              <a:t>Click to Session title style</a:t>
            </a:r>
          </a:p>
        </p:txBody>
      </p:sp>
      <p:pic>
        <p:nvPicPr>
          <p:cNvPr id="25" name="Graphic 24">
            <a:extLst>
              <a:ext uri="{FF2B5EF4-FFF2-40B4-BE49-F238E27FC236}">
                <a16:creationId xmlns:a16="http://schemas.microsoft.com/office/drawing/2014/main" id="{4E4DC168-AD7A-524E-9D94-2B3F22C5AB1F}"/>
              </a:ext>
            </a:extLst>
          </p:cNvPr>
          <p:cNvPicPr>
            <a:picLocks noChangeAspect="1"/>
          </p:cNvPicPr>
          <p:nvPr userDrawn="1"/>
        </p:nvPicPr>
        <p:blipFill>
          <a:blip r:embed="rId3">
            <a:extLst>
              <a:ext uri="{96DAC541-7B7A-43D3-8B79-37D633B846F1}">
                <asvg:svgBlip xmlns:asvg="http://schemas.microsoft.com/office/drawing/2016/SVG/main" r:embed="rId4"/>
              </a:ext>
            </a:extLst>
          </a:blip>
          <a:srcRect/>
          <a:stretch/>
        </p:blipFill>
        <p:spPr>
          <a:xfrm>
            <a:off x="288949" y="2051"/>
            <a:ext cx="236191" cy="6858000"/>
          </a:xfrm>
          <a:prstGeom prst="rect">
            <a:avLst/>
          </a:prstGeom>
        </p:spPr>
      </p:pic>
      <p:pic>
        <p:nvPicPr>
          <p:cNvPr id="26" name="Graphic 25">
            <a:extLst>
              <a:ext uri="{FF2B5EF4-FFF2-40B4-BE49-F238E27FC236}">
                <a16:creationId xmlns:a16="http://schemas.microsoft.com/office/drawing/2014/main" id="{8421EEAF-DF6B-B045-AEFE-F3CF6D659E5B}"/>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250206" y="250603"/>
            <a:ext cx="313679" cy="329298"/>
          </a:xfrm>
          <a:prstGeom prst="rect">
            <a:avLst/>
          </a:prstGeom>
        </p:spPr>
      </p:pic>
      <p:sp>
        <p:nvSpPr>
          <p:cNvPr id="28" name="Text Placeholder 27">
            <a:extLst>
              <a:ext uri="{FF2B5EF4-FFF2-40B4-BE49-F238E27FC236}">
                <a16:creationId xmlns:a16="http://schemas.microsoft.com/office/drawing/2014/main" id="{65C43E3D-0D26-234A-9592-5DAA63D12695}"/>
              </a:ext>
            </a:extLst>
          </p:cNvPr>
          <p:cNvSpPr>
            <a:spLocks noGrp="1"/>
          </p:cNvSpPr>
          <p:nvPr>
            <p:ph type="body" sz="quarter" idx="10" hasCustomPrompt="1"/>
          </p:nvPr>
        </p:nvSpPr>
        <p:spPr>
          <a:xfrm>
            <a:off x="957263" y="2962275"/>
            <a:ext cx="8056562" cy="395288"/>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500">
                <a:solidFill>
                  <a:srgbClr val="343A9D"/>
                </a:solidFill>
                <a:latin typeface="Gill Sans MT" panose="020B0502020104020203" pitchFamily="34" charset="0"/>
              </a:defRPr>
            </a:lvl1pPr>
          </a:lstStyle>
          <a:p>
            <a:pPr lvl="0"/>
            <a:r>
              <a:rPr lang="en-US" dirty="0"/>
              <a:t>Click to edit Session Details</a:t>
            </a:r>
          </a:p>
          <a:p>
            <a:pPr lvl="0"/>
            <a:endParaRPr lang="en-AE" dirty="0"/>
          </a:p>
        </p:txBody>
      </p:sp>
    </p:spTree>
    <p:extLst>
      <p:ext uri="{BB962C8B-B14F-4D97-AF65-F5344CB8AC3E}">
        <p14:creationId xmlns:p14="http://schemas.microsoft.com/office/powerpoint/2010/main" val="19105941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losing Pa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70C30162-B6ED-7641-A0EB-BA573B76DA6D}"/>
              </a:ext>
            </a:extLst>
          </p:cNvPr>
          <p:cNvSpPr>
            <a:spLocks noGrp="1"/>
          </p:cNvSpPr>
          <p:nvPr>
            <p:ph type="ctrTitle" hasCustomPrompt="1"/>
          </p:nvPr>
        </p:nvSpPr>
        <p:spPr>
          <a:xfrm>
            <a:off x="0" y="3258981"/>
            <a:ext cx="12192000" cy="1006475"/>
          </a:xfrm>
          <a:prstGeom prst="rect">
            <a:avLst/>
          </a:prstGeom>
        </p:spPr>
        <p:txBody>
          <a:bodyPr anchor="ctr" anchorCtr="0">
            <a:noAutofit/>
          </a:bodyPr>
          <a:lstStyle>
            <a:lvl1pPr algn="ctr">
              <a:defRPr sz="72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r>
              <a:rPr lang="en-US" dirty="0"/>
              <a:t>Thank You</a:t>
            </a:r>
          </a:p>
        </p:txBody>
      </p:sp>
      <p:pic>
        <p:nvPicPr>
          <p:cNvPr id="14" name="Graphic 13">
            <a:extLst>
              <a:ext uri="{FF2B5EF4-FFF2-40B4-BE49-F238E27FC236}">
                <a16:creationId xmlns:a16="http://schemas.microsoft.com/office/drawing/2014/main" id="{C698337F-7DD8-7B42-AE9F-1C15A834B6E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032578" y="1380677"/>
            <a:ext cx="4126844" cy="949829"/>
          </a:xfrm>
          <a:prstGeom prst="rect">
            <a:avLst/>
          </a:prstGeom>
        </p:spPr>
      </p:pic>
      <p:grpSp>
        <p:nvGrpSpPr>
          <p:cNvPr id="3" name="Group 2">
            <a:extLst>
              <a:ext uri="{FF2B5EF4-FFF2-40B4-BE49-F238E27FC236}">
                <a16:creationId xmlns:a16="http://schemas.microsoft.com/office/drawing/2014/main" id="{A15B8D55-1D7F-D740-8AB9-DB23116BE410}"/>
              </a:ext>
            </a:extLst>
          </p:cNvPr>
          <p:cNvGrpSpPr/>
          <p:nvPr userDrawn="1"/>
        </p:nvGrpSpPr>
        <p:grpSpPr>
          <a:xfrm>
            <a:off x="1963849" y="5952904"/>
            <a:ext cx="8456037" cy="400326"/>
            <a:chOff x="1896939" y="5952904"/>
            <a:chExt cx="8456037" cy="400326"/>
          </a:xfrm>
        </p:grpSpPr>
        <p:sp>
          <p:nvSpPr>
            <p:cNvPr id="10" name="TextBox 9">
              <a:extLst>
                <a:ext uri="{FF2B5EF4-FFF2-40B4-BE49-F238E27FC236}">
                  <a16:creationId xmlns:a16="http://schemas.microsoft.com/office/drawing/2014/main" id="{7B799641-4B53-2B4F-86DB-18C35E61614E}"/>
                </a:ext>
              </a:extLst>
            </p:cNvPr>
            <p:cNvSpPr txBox="1"/>
            <p:nvPr userDrawn="1"/>
          </p:nvSpPr>
          <p:spPr>
            <a:xfrm>
              <a:off x="2188374" y="5964056"/>
              <a:ext cx="2659052" cy="353045"/>
            </a:xfrm>
            <a:prstGeom prst="rect">
              <a:avLst/>
            </a:prstGeom>
            <a:noFill/>
          </p:spPr>
          <p:txBody>
            <a:bodyPr wrap="square" rtlCol="0">
              <a:spAutoFit/>
            </a:bodyPr>
            <a:lstStyle/>
            <a:p>
              <a:pPr lvl="0">
                <a:lnSpc>
                  <a:spcPts val="2300"/>
                </a:lnSpc>
              </a:pPr>
              <a:r>
                <a:rPr lang="en-US" sz="1500" b="1" dirty="0">
                  <a:solidFill>
                    <a:schemeClr val="bg2"/>
                  </a:solidFill>
                  <a:latin typeface="Tahoma" panose="020B0604030504040204" pitchFamily="34" charset="0"/>
                  <a:ea typeface="Tahoma" panose="020B0604030504040204" pitchFamily="34" charset="0"/>
                  <a:cs typeface="Tahoma" panose="020B0604030504040204" pitchFamily="34" charset="0"/>
                </a:rPr>
                <a:t>800 </a:t>
              </a:r>
              <a:r>
                <a:rPr lang="en-US" sz="1500" b="1" dirty="0" err="1">
                  <a:solidFill>
                    <a:schemeClr val="bg2"/>
                  </a:solidFill>
                  <a:latin typeface="Tahoma" panose="020B0604030504040204" pitchFamily="34" charset="0"/>
                  <a:ea typeface="Tahoma" panose="020B0604030504040204" pitchFamily="34" charset="0"/>
                  <a:cs typeface="Tahoma" panose="020B0604030504040204" pitchFamily="34" charset="0"/>
                </a:rPr>
                <a:t>MyHCT</a:t>
              </a:r>
              <a:r>
                <a:rPr lang="en-US" sz="1500" b="1" dirty="0">
                  <a:solidFill>
                    <a:schemeClr val="bg2"/>
                  </a:solidFill>
                  <a:latin typeface="Tahoma" panose="020B0604030504040204" pitchFamily="34" charset="0"/>
                  <a:ea typeface="Tahoma" panose="020B0604030504040204" pitchFamily="34" charset="0"/>
                  <a:cs typeface="Tahoma" panose="020B0604030504040204" pitchFamily="34" charset="0"/>
                </a:rPr>
                <a:t> (800 69428)</a:t>
              </a:r>
            </a:p>
          </p:txBody>
        </p:sp>
        <p:pic>
          <p:nvPicPr>
            <p:cNvPr id="11" name="Graphic 10">
              <a:extLst>
                <a:ext uri="{FF2B5EF4-FFF2-40B4-BE49-F238E27FC236}">
                  <a16:creationId xmlns:a16="http://schemas.microsoft.com/office/drawing/2014/main" id="{2334549F-B791-094D-904B-02DFE9589DAE}"/>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5002299" y="6003908"/>
              <a:ext cx="273124" cy="273124"/>
            </a:xfrm>
            <a:prstGeom prst="rect">
              <a:avLst/>
            </a:prstGeom>
          </p:spPr>
        </p:pic>
        <p:pic>
          <p:nvPicPr>
            <p:cNvPr id="16" name="Graphic 15">
              <a:extLst>
                <a:ext uri="{FF2B5EF4-FFF2-40B4-BE49-F238E27FC236}">
                  <a16:creationId xmlns:a16="http://schemas.microsoft.com/office/drawing/2014/main" id="{B95E0A5D-6B5A-574A-952B-5CCC36F42487}"/>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1896939" y="6065869"/>
              <a:ext cx="276096" cy="184064"/>
            </a:xfrm>
            <a:prstGeom prst="rect">
              <a:avLst/>
            </a:prstGeom>
          </p:spPr>
        </p:pic>
        <p:sp>
          <p:nvSpPr>
            <p:cNvPr id="17" name="TextBox 16">
              <a:extLst>
                <a:ext uri="{FF2B5EF4-FFF2-40B4-BE49-F238E27FC236}">
                  <a16:creationId xmlns:a16="http://schemas.microsoft.com/office/drawing/2014/main" id="{B2A00D36-E1AC-D74E-998F-CC798B2ACD8B}"/>
                </a:ext>
              </a:extLst>
            </p:cNvPr>
            <p:cNvSpPr txBox="1"/>
            <p:nvPr userDrawn="1"/>
          </p:nvSpPr>
          <p:spPr>
            <a:xfrm>
              <a:off x="5293734" y="5952904"/>
              <a:ext cx="2659052" cy="353045"/>
            </a:xfrm>
            <a:prstGeom prst="rect">
              <a:avLst/>
            </a:prstGeom>
            <a:noFill/>
          </p:spPr>
          <p:txBody>
            <a:bodyPr wrap="square" rtlCol="0">
              <a:spAutoFit/>
            </a:bodyPr>
            <a:lstStyle/>
            <a:p>
              <a:pPr lvl="0">
                <a:lnSpc>
                  <a:spcPts val="2300"/>
                </a:lnSpc>
              </a:pPr>
              <a:r>
                <a:rPr lang="en-US" sz="1500" b="1" dirty="0" err="1">
                  <a:solidFill>
                    <a:schemeClr val="bg2"/>
                  </a:solidFill>
                  <a:latin typeface="Tahoma" panose="020B0604030504040204" pitchFamily="34" charset="0"/>
                  <a:ea typeface="Tahoma" panose="020B0604030504040204" pitchFamily="34" charset="0"/>
                  <a:cs typeface="Tahoma" panose="020B0604030504040204" pitchFamily="34" charset="0"/>
                </a:rPr>
                <a:t>www.hct.ac.ae</a:t>
              </a:r>
              <a:endParaRPr lang="en-US" sz="1500" b="1" dirty="0">
                <a:solidFill>
                  <a:schemeClr val="bg2"/>
                </a:solidFill>
                <a:latin typeface="Tahoma" panose="020B0604030504040204" pitchFamily="34" charset="0"/>
                <a:ea typeface="Tahoma" panose="020B0604030504040204" pitchFamily="34" charset="0"/>
                <a:cs typeface="Tahoma" panose="020B0604030504040204" pitchFamily="34" charset="0"/>
              </a:endParaRPr>
            </a:p>
          </p:txBody>
        </p:sp>
        <p:pic>
          <p:nvPicPr>
            <p:cNvPr id="13" name="Graphic 12">
              <a:extLst>
                <a:ext uri="{FF2B5EF4-FFF2-40B4-BE49-F238E27FC236}">
                  <a16:creationId xmlns:a16="http://schemas.microsoft.com/office/drawing/2014/main" id="{BCEE45B5-14AA-FB49-B39F-4EEAEEE0834E}"/>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191430" y="5976856"/>
              <a:ext cx="3161546" cy="376374"/>
            </a:xfrm>
            <a:prstGeom prst="rect">
              <a:avLst/>
            </a:prstGeom>
          </p:spPr>
        </p:pic>
      </p:grpSp>
    </p:spTree>
    <p:extLst>
      <p:ext uri="{BB962C8B-B14F-4D97-AF65-F5344CB8AC3E}">
        <p14:creationId xmlns:p14="http://schemas.microsoft.com/office/powerpoint/2010/main" val="21103251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 and Title for the Presentation#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Date Placeholder 8">
            <a:extLst>
              <a:ext uri="{FF2B5EF4-FFF2-40B4-BE49-F238E27FC236}">
                <a16:creationId xmlns:a16="http://schemas.microsoft.com/office/drawing/2014/main" id="{2CFC90AB-DF59-D34A-9818-151D5C1D9CEE}"/>
              </a:ext>
            </a:extLst>
          </p:cNvPr>
          <p:cNvSpPr>
            <a:spLocks noGrp="1"/>
          </p:cNvSpPr>
          <p:nvPr>
            <p:ph type="dt" sz="half" idx="10"/>
          </p:nvPr>
        </p:nvSpPr>
        <p:spPr>
          <a:xfrm>
            <a:off x="955675" y="5981617"/>
            <a:ext cx="3138522" cy="365125"/>
          </a:xfrm>
        </p:spPr>
        <p:txBody>
          <a:bodyPr/>
          <a:lstStyle>
            <a:lvl1pPr>
              <a:defRPr sz="1500">
                <a:solidFill>
                  <a:schemeClr val="bg2"/>
                </a:solidFill>
              </a:defRPr>
            </a:lvl1pPr>
          </a:lstStyle>
          <a:p>
            <a:fld id="{B611FE71-1CB4-4185-BA8A-E7F7FE5537CE}" type="datetime1">
              <a:rPr lang="en-US" smtClean="0"/>
              <a:t>5/7/2025</a:t>
            </a:fld>
            <a:endParaRPr lang="en-AE" dirty="0"/>
          </a:p>
        </p:txBody>
      </p:sp>
      <p:pic>
        <p:nvPicPr>
          <p:cNvPr id="7" name="Graphic 6">
            <a:extLst>
              <a:ext uri="{FF2B5EF4-FFF2-40B4-BE49-F238E27FC236}">
                <a16:creationId xmlns:a16="http://schemas.microsoft.com/office/drawing/2014/main" id="{E0A69106-6879-3A4D-A621-50E8110948BA}"/>
              </a:ext>
            </a:extLst>
          </p:cNvPr>
          <p:cNvPicPr>
            <a:picLocks noChangeAspect="1"/>
          </p:cNvPicPr>
          <p:nvPr userDrawn="1"/>
        </p:nvPicPr>
        <p:blipFill>
          <a:blip r:embed="rId3">
            <a:extLst>
              <a:ext uri="{96DAC541-7B7A-43D3-8B79-37D633B846F1}">
                <asvg:svgBlip xmlns:asvg="http://schemas.microsoft.com/office/drawing/2016/SVG/main" r:embed="rId4"/>
              </a:ext>
            </a:extLst>
          </a:blip>
          <a:srcRect/>
          <a:stretch/>
        </p:blipFill>
        <p:spPr>
          <a:xfrm>
            <a:off x="284844" y="351663"/>
            <a:ext cx="3713566" cy="634596"/>
          </a:xfrm>
          <a:prstGeom prst="rect">
            <a:avLst/>
          </a:prstGeom>
        </p:spPr>
      </p:pic>
      <p:sp>
        <p:nvSpPr>
          <p:cNvPr id="8" name="Subtitle 2">
            <a:extLst>
              <a:ext uri="{FF2B5EF4-FFF2-40B4-BE49-F238E27FC236}">
                <a16:creationId xmlns:a16="http://schemas.microsoft.com/office/drawing/2014/main" id="{D8643B33-FF74-2B49-B6EB-01409F1D0D7F}"/>
              </a:ext>
            </a:extLst>
          </p:cNvPr>
          <p:cNvSpPr>
            <a:spLocks noGrp="1"/>
          </p:cNvSpPr>
          <p:nvPr>
            <p:ph type="subTitle" idx="1"/>
          </p:nvPr>
        </p:nvSpPr>
        <p:spPr>
          <a:xfrm>
            <a:off x="955675" y="3945603"/>
            <a:ext cx="9144000" cy="536329"/>
          </a:xfrm>
          <a:prstGeom prst="rect">
            <a:avLst/>
          </a:prstGeom>
        </p:spPr>
        <p:txBody>
          <a:bodyPr/>
          <a:lstStyle>
            <a:lvl1pPr marL="0" indent="0" algn="l">
              <a:buNone/>
              <a:defRPr sz="2500">
                <a:solidFill>
                  <a:schemeClr val="bg1">
                    <a:lumMod val="40000"/>
                    <a:lumOff val="60000"/>
                  </a:schemeClr>
                </a:solidFill>
                <a:latin typeface="Tahoma" panose="020B0604030504040204" pitchFamily="34" charset="0"/>
                <a:ea typeface="Tahoma" panose="020B0604030504040204" pitchFamily="34" charset="0"/>
                <a:cs typeface="Tahom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pic>
        <p:nvPicPr>
          <p:cNvPr id="13" name="Graphic 12">
            <a:extLst>
              <a:ext uri="{FF2B5EF4-FFF2-40B4-BE49-F238E27FC236}">
                <a16:creationId xmlns:a16="http://schemas.microsoft.com/office/drawing/2014/main" id="{8EF5330E-32F1-7B42-BB39-B2FFE8F8788D}"/>
              </a:ext>
            </a:extLst>
          </p:cNvPr>
          <p:cNvPicPr>
            <a:picLocks noChangeAspect="1"/>
          </p:cNvPicPr>
          <p:nvPr userDrawn="1"/>
        </p:nvPicPr>
        <p:blipFill>
          <a:blip r:embed="rId5">
            <a:extLst>
              <a:ext uri="{96DAC541-7B7A-43D3-8B79-37D633B846F1}">
                <asvg:svgBlip xmlns:asvg="http://schemas.microsoft.com/office/drawing/2016/SVG/main" r:embed="rId6"/>
              </a:ext>
            </a:extLst>
          </a:blip>
          <a:srcRect/>
          <a:stretch/>
        </p:blipFill>
        <p:spPr>
          <a:xfrm>
            <a:off x="9516979" y="775699"/>
            <a:ext cx="2675021" cy="315139"/>
          </a:xfrm>
          <a:prstGeom prst="rect">
            <a:avLst/>
          </a:prstGeom>
        </p:spPr>
      </p:pic>
      <p:sp>
        <p:nvSpPr>
          <p:cNvPr id="14" name="Title 3">
            <a:extLst>
              <a:ext uri="{FF2B5EF4-FFF2-40B4-BE49-F238E27FC236}">
                <a16:creationId xmlns:a16="http://schemas.microsoft.com/office/drawing/2014/main" id="{591BC0ED-3260-F844-B525-B5B4D2CC78D0}"/>
              </a:ext>
            </a:extLst>
          </p:cNvPr>
          <p:cNvSpPr>
            <a:spLocks noGrp="1"/>
          </p:cNvSpPr>
          <p:nvPr>
            <p:ph type="title" hasCustomPrompt="1"/>
          </p:nvPr>
        </p:nvSpPr>
        <p:spPr>
          <a:xfrm>
            <a:off x="955675" y="3126852"/>
            <a:ext cx="9144000" cy="818751"/>
          </a:xfrm>
        </p:spPr>
        <p:txBody>
          <a:bodyPr anchor="t" anchorCtr="0"/>
          <a:lstStyle>
            <a:lvl1pPr algn="l">
              <a:defRPr>
                <a:solidFill>
                  <a:schemeClr val="bg2"/>
                </a:solidFill>
              </a:defRPr>
            </a:lvl1pPr>
          </a:lstStyle>
          <a:p>
            <a:r>
              <a:rPr lang="en-US" dirty="0"/>
              <a:t>Click to edit master title style</a:t>
            </a:r>
          </a:p>
        </p:txBody>
      </p:sp>
    </p:spTree>
    <p:extLst>
      <p:ext uri="{BB962C8B-B14F-4D97-AF65-F5344CB8AC3E}">
        <p14:creationId xmlns:p14="http://schemas.microsoft.com/office/powerpoint/2010/main" val="18642354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Cover and Title for the Presentation#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Subtitle 2">
            <a:extLst>
              <a:ext uri="{FF2B5EF4-FFF2-40B4-BE49-F238E27FC236}">
                <a16:creationId xmlns:a16="http://schemas.microsoft.com/office/drawing/2014/main" id="{E9241090-81F5-3947-93CB-6896CF7F94E5}"/>
              </a:ext>
            </a:extLst>
          </p:cNvPr>
          <p:cNvSpPr>
            <a:spLocks noGrp="1"/>
          </p:cNvSpPr>
          <p:nvPr>
            <p:ph type="subTitle" idx="1" hasCustomPrompt="1"/>
          </p:nvPr>
        </p:nvSpPr>
        <p:spPr>
          <a:xfrm>
            <a:off x="536339" y="5106074"/>
            <a:ext cx="6971077" cy="698499"/>
          </a:xfrm>
        </p:spPr>
        <p:txBody>
          <a:bodyPr>
            <a:noAutofit/>
          </a:bodyPr>
          <a:lstStyle>
            <a:lvl1pPr marL="0" indent="0" algn="l">
              <a:buNone/>
              <a:defRPr sz="2000">
                <a:solidFill>
                  <a:srgbClr val="343A9D"/>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subtitle</a:t>
            </a:r>
          </a:p>
        </p:txBody>
      </p:sp>
      <p:sp>
        <p:nvSpPr>
          <p:cNvPr id="12" name="Title 3">
            <a:extLst>
              <a:ext uri="{FF2B5EF4-FFF2-40B4-BE49-F238E27FC236}">
                <a16:creationId xmlns:a16="http://schemas.microsoft.com/office/drawing/2014/main" id="{06DB1578-413F-2C4E-9D70-BBE3D7A5DBD3}"/>
              </a:ext>
            </a:extLst>
          </p:cNvPr>
          <p:cNvSpPr>
            <a:spLocks noGrp="1"/>
          </p:cNvSpPr>
          <p:nvPr>
            <p:ph type="title" hasCustomPrompt="1"/>
          </p:nvPr>
        </p:nvSpPr>
        <p:spPr>
          <a:xfrm>
            <a:off x="536339" y="3607860"/>
            <a:ext cx="5298020" cy="1498214"/>
          </a:xfrm>
        </p:spPr>
        <p:txBody>
          <a:bodyPr/>
          <a:lstStyle>
            <a:lvl1pPr algn="l">
              <a:defRPr>
                <a:solidFill>
                  <a:srgbClr val="343A9D"/>
                </a:solidFill>
              </a:defRPr>
            </a:lvl1pPr>
          </a:lstStyle>
          <a:p>
            <a:r>
              <a:rPr lang="en-US" dirty="0"/>
              <a:t>Click to edit master title style</a:t>
            </a:r>
          </a:p>
        </p:txBody>
      </p:sp>
      <p:pic>
        <p:nvPicPr>
          <p:cNvPr id="3" name="Graphic 2">
            <a:extLst>
              <a:ext uri="{FF2B5EF4-FFF2-40B4-BE49-F238E27FC236}">
                <a16:creationId xmlns:a16="http://schemas.microsoft.com/office/drawing/2014/main" id="{7B5CCC4E-CABB-0A42-9BDE-60480B081EF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58490" y="1061074"/>
            <a:ext cx="3362305" cy="773864"/>
          </a:xfrm>
          <a:prstGeom prst="rect">
            <a:avLst/>
          </a:prstGeom>
        </p:spPr>
      </p:pic>
      <p:pic>
        <p:nvPicPr>
          <p:cNvPr id="9" name="Graphic 8">
            <a:extLst>
              <a:ext uri="{FF2B5EF4-FFF2-40B4-BE49-F238E27FC236}">
                <a16:creationId xmlns:a16="http://schemas.microsoft.com/office/drawing/2014/main" id="{7A731196-02F0-084E-A879-3A3165CDCFDF}"/>
              </a:ext>
            </a:extLst>
          </p:cNvPr>
          <p:cNvPicPr>
            <a:picLocks noChangeAspect="1"/>
          </p:cNvPicPr>
          <p:nvPr userDrawn="1"/>
        </p:nvPicPr>
        <p:blipFill>
          <a:blip r:embed="rId5">
            <a:extLst>
              <a:ext uri="{96DAC541-7B7A-43D3-8B79-37D633B846F1}">
                <asvg:svgBlip xmlns:asvg="http://schemas.microsoft.com/office/drawing/2016/SVG/main" r:embed="rId6"/>
              </a:ext>
            </a:extLst>
          </a:blip>
          <a:srcRect/>
          <a:stretch/>
        </p:blipFill>
        <p:spPr>
          <a:xfrm>
            <a:off x="0" y="645922"/>
            <a:ext cx="2645701" cy="315139"/>
          </a:xfrm>
          <a:prstGeom prst="rect">
            <a:avLst/>
          </a:prstGeom>
        </p:spPr>
      </p:pic>
      <p:sp>
        <p:nvSpPr>
          <p:cNvPr id="10" name="Date Placeholder 8">
            <a:extLst>
              <a:ext uri="{FF2B5EF4-FFF2-40B4-BE49-F238E27FC236}">
                <a16:creationId xmlns:a16="http://schemas.microsoft.com/office/drawing/2014/main" id="{2CFC90AB-DF59-D34A-9818-151D5C1D9CEE}"/>
              </a:ext>
            </a:extLst>
          </p:cNvPr>
          <p:cNvSpPr>
            <a:spLocks noGrp="1"/>
          </p:cNvSpPr>
          <p:nvPr>
            <p:ph type="dt" sz="half" idx="10"/>
          </p:nvPr>
        </p:nvSpPr>
        <p:spPr>
          <a:xfrm>
            <a:off x="536339" y="6029515"/>
            <a:ext cx="3138522" cy="365125"/>
          </a:xfrm>
        </p:spPr>
        <p:txBody>
          <a:bodyPr/>
          <a:lstStyle>
            <a:lvl1pPr>
              <a:defRPr sz="1500">
                <a:solidFill>
                  <a:srgbClr val="343A9D"/>
                </a:solidFill>
              </a:defRPr>
            </a:lvl1pPr>
          </a:lstStyle>
          <a:p>
            <a:fld id="{2D3A2D86-482C-440D-A656-08C736E34B6B}" type="datetime1">
              <a:rPr lang="en-US" smtClean="0"/>
              <a:t>5/7/2025</a:t>
            </a:fld>
            <a:endParaRPr lang="en-AE" dirty="0"/>
          </a:p>
        </p:txBody>
      </p:sp>
    </p:spTree>
    <p:extLst>
      <p:ext uri="{BB962C8B-B14F-4D97-AF65-F5344CB8AC3E}">
        <p14:creationId xmlns:p14="http://schemas.microsoft.com/office/powerpoint/2010/main" val="21941068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Cover and Title for the Presentation#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Date Placeholder 8">
            <a:extLst>
              <a:ext uri="{FF2B5EF4-FFF2-40B4-BE49-F238E27FC236}">
                <a16:creationId xmlns:a16="http://schemas.microsoft.com/office/drawing/2014/main" id="{2CFC90AB-DF59-D34A-9818-151D5C1D9CEE}"/>
              </a:ext>
            </a:extLst>
          </p:cNvPr>
          <p:cNvSpPr>
            <a:spLocks noGrp="1"/>
          </p:cNvSpPr>
          <p:nvPr>
            <p:ph type="dt" sz="half" idx="10"/>
          </p:nvPr>
        </p:nvSpPr>
        <p:spPr>
          <a:xfrm>
            <a:off x="956140" y="6029515"/>
            <a:ext cx="3138522" cy="365125"/>
          </a:xfrm>
        </p:spPr>
        <p:txBody>
          <a:bodyPr/>
          <a:lstStyle>
            <a:lvl1pPr>
              <a:defRPr sz="1500">
                <a:solidFill>
                  <a:schemeClr val="bg2"/>
                </a:solidFill>
                <a:latin typeface="Gill Sans MT" panose="020B0502020104020203" pitchFamily="34" charset="0"/>
              </a:defRPr>
            </a:lvl1pPr>
          </a:lstStyle>
          <a:p>
            <a:fld id="{56D660DE-93EA-473F-B440-6F157968B418}" type="datetime1">
              <a:rPr lang="en-US" smtClean="0"/>
              <a:t>5/7/2025</a:t>
            </a:fld>
            <a:endParaRPr lang="en-AE" dirty="0"/>
          </a:p>
        </p:txBody>
      </p:sp>
      <p:pic>
        <p:nvPicPr>
          <p:cNvPr id="7" name="Graphic 6">
            <a:extLst>
              <a:ext uri="{FF2B5EF4-FFF2-40B4-BE49-F238E27FC236}">
                <a16:creationId xmlns:a16="http://schemas.microsoft.com/office/drawing/2014/main" id="{194BA4BA-37FC-574C-900D-E42453AEA519}"/>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957263" y="2371959"/>
            <a:ext cx="4078511" cy="938705"/>
          </a:xfrm>
          <a:prstGeom prst="rect">
            <a:avLst/>
          </a:prstGeom>
        </p:spPr>
      </p:pic>
      <p:sp>
        <p:nvSpPr>
          <p:cNvPr id="8" name="Title 1">
            <a:extLst>
              <a:ext uri="{FF2B5EF4-FFF2-40B4-BE49-F238E27FC236}">
                <a16:creationId xmlns:a16="http://schemas.microsoft.com/office/drawing/2014/main" id="{81495BEB-EE01-9F40-B42D-981879D2A4C3}"/>
              </a:ext>
            </a:extLst>
          </p:cNvPr>
          <p:cNvSpPr>
            <a:spLocks noGrp="1"/>
          </p:cNvSpPr>
          <p:nvPr>
            <p:ph type="ctrTitle"/>
          </p:nvPr>
        </p:nvSpPr>
        <p:spPr>
          <a:xfrm>
            <a:off x="957273" y="3853125"/>
            <a:ext cx="9143999" cy="660171"/>
          </a:xfrm>
          <a:prstGeom prst="rect">
            <a:avLst/>
          </a:prstGeom>
        </p:spPr>
        <p:txBody>
          <a:bodyPr anchor="t" anchorCtr="0"/>
          <a:lstStyle>
            <a:lvl1pPr algn="l">
              <a:defRPr sz="4500" b="1">
                <a:solidFill>
                  <a:schemeClr val="bg2"/>
                </a:solidFill>
                <a:latin typeface="Gill Sans MT" panose="020B0502020104020203" pitchFamily="34" charset="0"/>
                <a:ea typeface="Tahoma" panose="020B0604030504040204" pitchFamily="34" charset="0"/>
                <a:cs typeface="Tahoma" panose="020B0604030504040204" pitchFamily="34" charset="0"/>
              </a:defRPr>
            </a:lvl1pPr>
          </a:lstStyle>
          <a:p>
            <a:r>
              <a:rPr lang="en-US"/>
              <a:t>Click to edit Master title style</a:t>
            </a:r>
            <a:endParaRPr lang="en-US" dirty="0"/>
          </a:p>
        </p:txBody>
      </p:sp>
      <p:pic>
        <p:nvPicPr>
          <p:cNvPr id="13" name="Graphic 12">
            <a:extLst>
              <a:ext uri="{FF2B5EF4-FFF2-40B4-BE49-F238E27FC236}">
                <a16:creationId xmlns:a16="http://schemas.microsoft.com/office/drawing/2014/main" id="{A0FB12DA-53D5-A041-A382-0D8BFE86F8C7}"/>
              </a:ext>
            </a:extLst>
          </p:cNvPr>
          <p:cNvPicPr>
            <a:picLocks noChangeAspect="1"/>
          </p:cNvPicPr>
          <p:nvPr userDrawn="1"/>
        </p:nvPicPr>
        <p:blipFill>
          <a:blip r:embed="rId5">
            <a:extLst>
              <a:ext uri="{96DAC541-7B7A-43D3-8B79-37D633B846F1}">
                <asvg:svgBlip xmlns:asvg="http://schemas.microsoft.com/office/drawing/2016/SVG/main" r:embed="rId6"/>
              </a:ext>
            </a:extLst>
          </a:blip>
          <a:srcRect/>
          <a:stretch/>
        </p:blipFill>
        <p:spPr>
          <a:xfrm>
            <a:off x="9516979" y="775699"/>
            <a:ext cx="2675021" cy="315139"/>
          </a:xfrm>
          <a:prstGeom prst="rect">
            <a:avLst/>
          </a:prstGeom>
        </p:spPr>
      </p:pic>
      <p:sp>
        <p:nvSpPr>
          <p:cNvPr id="14" name="Subtitle 2">
            <a:extLst>
              <a:ext uri="{FF2B5EF4-FFF2-40B4-BE49-F238E27FC236}">
                <a16:creationId xmlns:a16="http://schemas.microsoft.com/office/drawing/2014/main" id="{33EBC9D1-1DA5-1B44-9266-C53077B3DFFA}"/>
              </a:ext>
            </a:extLst>
          </p:cNvPr>
          <p:cNvSpPr>
            <a:spLocks noGrp="1"/>
          </p:cNvSpPr>
          <p:nvPr>
            <p:ph type="subTitle" idx="1"/>
          </p:nvPr>
        </p:nvSpPr>
        <p:spPr>
          <a:xfrm>
            <a:off x="956140" y="4519428"/>
            <a:ext cx="9144000" cy="536329"/>
          </a:xfrm>
          <a:prstGeom prst="rect">
            <a:avLst/>
          </a:prstGeom>
        </p:spPr>
        <p:txBody>
          <a:bodyPr/>
          <a:lstStyle>
            <a:lvl1pPr marL="0" indent="0" algn="l">
              <a:buNone/>
              <a:defRPr sz="2500">
                <a:solidFill>
                  <a:schemeClr val="bg1">
                    <a:lumMod val="40000"/>
                    <a:lumOff val="60000"/>
                  </a:schemeClr>
                </a:solidFill>
                <a:latin typeface="Gill Sans MT" panose="020B0502020104020203" pitchFamily="34" charset="0"/>
                <a:ea typeface="Tahoma" panose="020B0604030504040204" pitchFamily="34" charset="0"/>
                <a:cs typeface="Tahom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37337196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ln/>
        </p:spPr>
        <p:style>
          <a:lnRef idx="2">
            <a:schemeClr val="dk1"/>
          </a:lnRef>
          <a:fillRef idx="1">
            <a:schemeClr val="lt1"/>
          </a:fillRef>
          <a:effectRef idx="0">
            <a:schemeClr val="dk1"/>
          </a:effectRef>
          <a:fontRef idx="minor">
            <a:schemeClr val="dk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180496"/>
            <a:ext cx="11029615" cy="3678303"/>
          </a:xfrm>
        </p:spPr>
        <p:txBody>
          <a:bodyPr/>
          <a:lstStyle>
            <a:lvl1pPr>
              <a:defRPr>
                <a:solidFill>
                  <a:srgbClr val="343A9D"/>
                </a:solidFill>
              </a:defRPr>
            </a:lvl1pPr>
            <a:lvl2pPr>
              <a:defRPr>
                <a:solidFill>
                  <a:srgbClr val="343A9D"/>
                </a:solidFill>
              </a:defRPr>
            </a:lvl2pPr>
            <a:lvl3pPr>
              <a:defRPr>
                <a:solidFill>
                  <a:srgbClr val="343A9D"/>
                </a:solidFill>
              </a:defRPr>
            </a:lvl3pPr>
            <a:lvl4pPr>
              <a:defRPr>
                <a:solidFill>
                  <a:srgbClr val="343A9D"/>
                </a:solidFill>
              </a:defRPr>
            </a:lvl4pPr>
            <a:lvl5pPr>
              <a:defRPr>
                <a:solidFill>
                  <a:srgbClr val="343A9D"/>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0" y="6448425"/>
            <a:ext cx="1633538" cy="365125"/>
          </a:xfrm>
        </p:spPr>
        <p:txBody>
          <a:bodyPr/>
          <a:lstStyle/>
          <a:p>
            <a:fld id="{C69A94DF-0284-484F-A0E3-90E4F44EB23C}" type="datetime1">
              <a:rPr lang="en-US" smtClean="0"/>
              <a:t>5/7/2025</a:t>
            </a:fld>
            <a:endParaRPr lang="en-US" dirty="0"/>
          </a:p>
        </p:txBody>
      </p:sp>
      <p:sp>
        <p:nvSpPr>
          <p:cNvPr id="5" name="Footer Placeholder 4"/>
          <p:cNvSpPr>
            <a:spLocks noGrp="1"/>
          </p:cNvSpPr>
          <p:nvPr>
            <p:ph type="ftr" sz="quarter" idx="11"/>
          </p:nvPr>
        </p:nvSpPr>
        <p:spPr>
          <a:xfrm>
            <a:off x="1633538" y="6485747"/>
            <a:ext cx="5148000" cy="365125"/>
          </a:xfrm>
        </p:spPr>
        <p:txBody>
          <a:bodyPr/>
          <a:lstStyle>
            <a:lvl1pPr>
              <a:defRPr/>
            </a:lvl1pPr>
          </a:lstStyle>
          <a:p>
            <a:r>
              <a:rPr lang="en-US"/>
              <a:t>Title of the textbook &amp; Edition</a:t>
            </a:r>
            <a:endParaRPr lang="en-US" dirty="0"/>
          </a:p>
        </p:txBody>
      </p:sp>
      <p:sp>
        <p:nvSpPr>
          <p:cNvPr id="6" name="Slide Number Placeholder 5"/>
          <p:cNvSpPr>
            <a:spLocks noGrp="1"/>
          </p:cNvSpPr>
          <p:nvPr>
            <p:ph type="sldNum" sz="quarter" idx="12"/>
          </p:nvPr>
        </p:nvSpPr>
        <p:spPr>
          <a:xfrm>
            <a:off x="11084553" y="6492875"/>
            <a:ext cx="1052508"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824759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 Slide  Option#1 with Image">
    <p:bg>
      <p:bgPr>
        <a:solidFill>
          <a:schemeClr val="bg2"/>
        </a:solidFill>
        <a:effectLst/>
      </p:bgPr>
    </p:bg>
    <p:spTree>
      <p:nvGrpSpPr>
        <p:cNvPr id="1" name=""/>
        <p:cNvGrpSpPr/>
        <p:nvPr/>
      </p:nvGrpSpPr>
      <p:grpSpPr>
        <a:xfrm>
          <a:off x="0" y="0"/>
          <a:ext cx="0" cy="0"/>
          <a:chOff x="0" y="0"/>
          <a:chExt cx="0" cy="0"/>
        </a:xfrm>
      </p:grpSpPr>
      <p:sp>
        <p:nvSpPr>
          <p:cNvPr id="5" name="Title 3">
            <a:extLst>
              <a:ext uri="{FF2B5EF4-FFF2-40B4-BE49-F238E27FC236}">
                <a16:creationId xmlns:a16="http://schemas.microsoft.com/office/drawing/2014/main" id="{26908BEE-A825-DA40-9969-1B02C84DEF7A}"/>
              </a:ext>
            </a:extLst>
          </p:cNvPr>
          <p:cNvSpPr>
            <a:spLocks noGrp="1"/>
          </p:cNvSpPr>
          <p:nvPr>
            <p:ph type="title" hasCustomPrompt="1"/>
          </p:nvPr>
        </p:nvSpPr>
        <p:spPr>
          <a:xfrm>
            <a:off x="704800" y="1207003"/>
            <a:ext cx="5874026" cy="557061"/>
          </a:xfrm>
        </p:spPr>
        <p:txBody>
          <a:bodyPr anchor="t">
            <a:noAutofit/>
          </a:bodyPr>
          <a:lstStyle>
            <a:lvl1pPr algn="l" defTabSz="914400" rtl="0" eaLnBrk="1" latinLnBrk="0" hangingPunct="1">
              <a:lnSpc>
                <a:spcPct val="90000"/>
              </a:lnSpc>
              <a:spcBef>
                <a:spcPct val="0"/>
              </a:spcBef>
              <a:buNone/>
              <a:defRPr lang="en-US" sz="3600" b="1" kern="1200" dirty="0">
                <a:solidFill>
                  <a:srgbClr val="343A9D"/>
                </a:solidFill>
                <a:latin typeface="Gill Sans MT" panose="020B0502020104020203" pitchFamily="34" charset="0"/>
                <a:ea typeface="Tahoma" panose="020B0604030504040204" pitchFamily="34" charset="0"/>
                <a:cs typeface="Tahoma" panose="020B0604030504040204" pitchFamily="34" charset="0"/>
              </a:defRPr>
            </a:lvl1pPr>
          </a:lstStyle>
          <a:p>
            <a:r>
              <a:rPr lang="en-US" dirty="0"/>
              <a:t>Click to edit title style</a:t>
            </a:r>
          </a:p>
        </p:txBody>
      </p:sp>
      <p:sp>
        <p:nvSpPr>
          <p:cNvPr id="6" name="Subtitle 2">
            <a:extLst>
              <a:ext uri="{FF2B5EF4-FFF2-40B4-BE49-F238E27FC236}">
                <a16:creationId xmlns:a16="http://schemas.microsoft.com/office/drawing/2014/main" id="{B6746524-6D09-2F49-8A69-4823C3DCCD24}"/>
              </a:ext>
            </a:extLst>
          </p:cNvPr>
          <p:cNvSpPr>
            <a:spLocks noGrp="1"/>
          </p:cNvSpPr>
          <p:nvPr>
            <p:ph type="subTitle" idx="1" hasCustomPrompt="1"/>
          </p:nvPr>
        </p:nvSpPr>
        <p:spPr>
          <a:xfrm>
            <a:off x="5390087" y="314797"/>
            <a:ext cx="6120159" cy="315424"/>
          </a:xfrm>
        </p:spPr>
        <p:txBody>
          <a:bodyPr>
            <a:noAutofit/>
          </a:bodyPr>
          <a:lstStyle>
            <a:lvl1pPr marL="0" indent="0" algn="l">
              <a:buNone/>
              <a:defRPr sz="2000" b="1">
                <a:solidFill>
                  <a:srgbClr val="343A9D"/>
                </a:solidFill>
                <a:latin typeface="Gill Sans MT" panose="020B05020201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Presentation Title</a:t>
            </a:r>
          </a:p>
        </p:txBody>
      </p:sp>
      <p:sp>
        <p:nvSpPr>
          <p:cNvPr id="7" name="Slide Number Placeholder 6">
            <a:extLst>
              <a:ext uri="{FF2B5EF4-FFF2-40B4-BE49-F238E27FC236}">
                <a16:creationId xmlns:a16="http://schemas.microsoft.com/office/drawing/2014/main" id="{03FFED15-3BC1-9A47-85CA-5740A1734EB2}"/>
              </a:ext>
            </a:extLst>
          </p:cNvPr>
          <p:cNvSpPr txBox="1">
            <a:spLocks/>
          </p:cNvSpPr>
          <p:nvPr userDrawn="1"/>
        </p:nvSpPr>
        <p:spPr>
          <a:xfrm>
            <a:off x="11377612" y="248602"/>
            <a:ext cx="814388" cy="365125"/>
          </a:xfrm>
          <a:prstGeom prst="rect">
            <a:avLst/>
          </a:prstGeom>
          <a:noFill/>
        </p:spPr>
        <p:txBody>
          <a:bodyPr vert="horz" lIns="91440" tIns="45720" rIns="91440" bIns="45720" rtlCol="0" anchor="ctr"/>
          <a:lstStyle>
            <a:defPPr>
              <a:defRPr lang="en-US"/>
            </a:defPPr>
            <a:lvl1pPr marL="0" algn="ctr" defTabSz="914400" rtl="0" eaLnBrk="1" latinLnBrk="0" hangingPunct="1">
              <a:defRPr sz="1600" b="0" i="0" kern="120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91C39B3-71BA-C04A-8F90-02179B3D98C0}" type="slidenum">
              <a:rPr lang="en-US" smtClean="0">
                <a:latin typeface="Gill Sans MT" panose="020B0502020104020203" pitchFamily="34" charset="0"/>
              </a:rPr>
              <a:pPr/>
              <a:t>‹#›</a:t>
            </a:fld>
            <a:endParaRPr lang="en-US" dirty="0">
              <a:latin typeface="Gill Sans MT" panose="020B0502020104020203" pitchFamily="34" charset="0"/>
            </a:endParaRPr>
          </a:p>
        </p:txBody>
      </p:sp>
      <p:pic>
        <p:nvPicPr>
          <p:cNvPr id="9" name="Graphic 8">
            <a:extLst>
              <a:ext uri="{FF2B5EF4-FFF2-40B4-BE49-F238E27FC236}">
                <a16:creationId xmlns:a16="http://schemas.microsoft.com/office/drawing/2014/main" id="{5893B466-AD85-BF49-A335-E853DA6FB0A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2001500" y="306705"/>
            <a:ext cx="177800" cy="248920"/>
          </a:xfrm>
          <a:prstGeom prst="rect">
            <a:avLst/>
          </a:prstGeom>
        </p:spPr>
      </p:pic>
      <p:pic>
        <p:nvPicPr>
          <p:cNvPr id="12" name="Graphic 11">
            <a:extLst>
              <a:ext uri="{FF2B5EF4-FFF2-40B4-BE49-F238E27FC236}">
                <a16:creationId xmlns:a16="http://schemas.microsoft.com/office/drawing/2014/main" id="{35B54686-6941-2541-B096-11C08B1BDEA0}"/>
              </a:ext>
            </a:extLst>
          </p:cNvPr>
          <p:cNvPicPr>
            <a:picLocks noChangeAspect="1"/>
          </p:cNvPicPr>
          <p:nvPr userDrawn="1"/>
        </p:nvPicPr>
        <p:blipFill>
          <a:blip r:embed="rId4">
            <a:extLst>
              <a:ext uri="{96DAC541-7B7A-43D3-8B79-37D633B846F1}">
                <asvg:svgBlip xmlns:asvg="http://schemas.microsoft.com/office/drawing/2016/SVG/main" r:embed="rId5"/>
              </a:ext>
            </a:extLst>
          </a:blip>
          <a:srcRect/>
          <a:stretch/>
        </p:blipFill>
        <p:spPr>
          <a:xfrm>
            <a:off x="288949" y="2051"/>
            <a:ext cx="236191" cy="6858000"/>
          </a:xfrm>
          <a:prstGeom prst="rect">
            <a:avLst/>
          </a:prstGeom>
        </p:spPr>
      </p:pic>
      <p:pic>
        <p:nvPicPr>
          <p:cNvPr id="13" name="Graphic 12">
            <a:extLst>
              <a:ext uri="{FF2B5EF4-FFF2-40B4-BE49-F238E27FC236}">
                <a16:creationId xmlns:a16="http://schemas.microsoft.com/office/drawing/2014/main" id="{A8808B5C-1859-104A-826C-D3A463154C6C}"/>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250206" y="250603"/>
            <a:ext cx="313679" cy="329298"/>
          </a:xfrm>
          <a:prstGeom prst="rect">
            <a:avLst/>
          </a:prstGeom>
        </p:spPr>
      </p:pic>
      <p:sp>
        <p:nvSpPr>
          <p:cNvPr id="3" name="Text Placeholder 2">
            <a:extLst>
              <a:ext uri="{FF2B5EF4-FFF2-40B4-BE49-F238E27FC236}">
                <a16:creationId xmlns:a16="http://schemas.microsoft.com/office/drawing/2014/main" id="{5B03E28E-79CD-8A43-B374-EF35B43959A1}"/>
              </a:ext>
            </a:extLst>
          </p:cNvPr>
          <p:cNvSpPr>
            <a:spLocks noGrp="1"/>
          </p:cNvSpPr>
          <p:nvPr>
            <p:ph type="body" sz="quarter" idx="10"/>
          </p:nvPr>
        </p:nvSpPr>
        <p:spPr>
          <a:xfrm>
            <a:off x="833439" y="1878013"/>
            <a:ext cx="5745388" cy="3754437"/>
          </a:xfrm>
        </p:spPr>
        <p:txBody>
          <a:bodyPr/>
          <a:lstStyle>
            <a:lvl1pPr>
              <a:defRPr>
                <a:latin typeface="Gill Sans MT" panose="020B0502020104020203" pitchFamily="34" charset="0"/>
              </a:defRPr>
            </a:lvl1pPr>
            <a:lvl2pPr>
              <a:defRPr>
                <a:latin typeface="Gill Sans MT" panose="020B0502020104020203" pitchFamily="34" charset="0"/>
              </a:defRPr>
            </a:lvl2pPr>
            <a:lvl3pPr>
              <a:defRPr>
                <a:latin typeface="Gill Sans MT" panose="020B0502020104020203" pitchFamily="34" charset="0"/>
              </a:defRPr>
            </a:lvl3pPr>
            <a:lvl4pPr>
              <a:defRPr>
                <a:latin typeface="Gill Sans MT" panose="020B0502020104020203" pitchFamily="34" charset="0"/>
              </a:defRPr>
            </a:lvl4pPr>
            <a:lvl5pPr>
              <a:defRPr>
                <a:latin typeface="Gill Sans MT" panose="020B05020201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dirty="0"/>
          </a:p>
        </p:txBody>
      </p:sp>
      <p:sp>
        <p:nvSpPr>
          <p:cNvPr id="14" name="Picture Placeholder 13">
            <a:extLst>
              <a:ext uri="{FF2B5EF4-FFF2-40B4-BE49-F238E27FC236}">
                <a16:creationId xmlns:a16="http://schemas.microsoft.com/office/drawing/2014/main" id="{83E722FE-E668-314D-A8DF-BAA81BA98D5B}"/>
              </a:ext>
            </a:extLst>
          </p:cNvPr>
          <p:cNvSpPr>
            <a:spLocks noGrp="1"/>
          </p:cNvSpPr>
          <p:nvPr>
            <p:ph type="pic" sz="quarter" idx="11"/>
          </p:nvPr>
        </p:nvSpPr>
        <p:spPr>
          <a:xfrm>
            <a:off x="6758486" y="1206500"/>
            <a:ext cx="4619127" cy="4445000"/>
          </a:xfrm>
        </p:spPr>
        <p:txBody>
          <a:bodyPr/>
          <a:lstStyle>
            <a:lvl1pPr marL="0" indent="0">
              <a:buNone/>
              <a:defRPr>
                <a:latin typeface="Gill Sans MT" panose="020B0502020104020203" pitchFamily="34" charset="0"/>
              </a:defRPr>
            </a:lvl1pPr>
          </a:lstStyle>
          <a:p>
            <a:r>
              <a:rPr lang="en-US" dirty="0"/>
              <a:t>Click icon to add picture</a:t>
            </a:r>
            <a:endParaRPr lang="en-AE" dirty="0"/>
          </a:p>
        </p:txBody>
      </p:sp>
    </p:spTree>
    <p:extLst>
      <p:ext uri="{BB962C8B-B14F-4D97-AF65-F5344CB8AC3E}">
        <p14:creationId xmlns:p14="http://schemas.microsoft.com/office/powerpoint/2010/main" val="24503317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Content Slide  Option#2 with Graph /Data">
    <p:bg>
      <p:bgPr>
        <a:solidFill>
          <a:schemeClr val="bg2"/>
        </a:solidFill>
        <a:effectLst/>
      </p:bgPr>
    </p:bg>
    <p:spTree>
      <p:nvGrpSpPr>
        <p:cNvPr id="1" name=""/>
        <p:cNvGrpSpPr/>
        <p:nvPr/>
      </p:nvGrpSpPr>
      <p:grpSpPr>
        <a:xfrm>
          <a:off x="0" y="0"/>
          <a:ext cx="0" cy="0"/>
          <a:chOff x="0" y="0"/>
          <a:chExt cx="0" cy="0"/>
        </a:xfrm>
      </p:grpSpPr>
      <p:sp>
        <p:nvSpPr>
          <p:cNvPr id="5" name="Title 3">
            <a:extLst>
              <a:ext uri="{FF2B5EF4-FFF2-40B4-BE49-F238E27FC236}">
                <a16:creationId xmlns:a16="http://schemas.microsoft.com/office/drawing/2014/main" id="{26908BEE-A825-DA40-9969-1B02C84DEF7A}"/>
              </a:ext>
            </a:extLst>
          </p:cNvPr>
          <p:cNvSpPr>
            <a:spLocks noGrp="1"/>
          </p:cNvSpPr>
          <p:nvPr>
            <p:ph type="title" hasCustomPrompt="1"/>
          </p:nvPr>
        </p:nvSpPr>
        <p:spPr>
          <a:xfrm>
            <a:off x="704800" y="1207003"/>
            <a:ext cx="5874026" cy="557061"/>
          </a:xfrm>
        </p:spPr>
        <p:txBody>
          <a:bodyPr anchor="t">
            <a:normAutofit/>
          </a:bodyPr>
          <a:lstStyle>
            <a:lvl1pPr>
              <a:defRPr sz="3200">
                <a:solidFill>
                  <a:srgbClr val="343A9D"/>
                </a:solidFill>
                <a:latin typeface="Gill Sans MT" panose="020B0502020104020203" pitchFamily="34" charset="0"/>
              </a:defRPr>
            </a:lvl1pPr>
          </a:lstStyle>
          <a:p>
            <a:r>
              <a:rPr lang="en-US" dirty="0"/>
              <a:t>Click to Add Graph/Data</a:t>
            </a:r>
          </a:p>
        </p:txBody>
      </p:sp>
      <p:sp>
        <p:nvSpPr>
          <p:cNvPr id="6" name="Subtitle 2">
            <a:extLst>
              <a:ext uri="{FF2B5EF4-FFF2-40B4-BE49-F238E27FC236}">
                <a16:creationId xmlns:a16="http://schemas.microsoft.com/office/drawing/2014/main" id="{B6746524-6D09-2F49-8A69-4823C3DCCD24}"/>
              </a:ext>
            </a:extLst>
          </p:cNvPr>
          <p:cNvSpPr>
            <a:spLocks noGrp="1"/>
          </p:cNvSpPr>
          <p:nvPr>
            <p:ph type="subTitle" idx="1" hasCustomPrompt="1"/>
          </p:nvPr>
        </p:nvSpPr>
        <p:spPr>
          <a:xfrm>
            <a:off x="5390087" y="314797"/>
            <a:ext cx="6120159" cy="315424"/>
          </a:xfrm>
        </p:spPr>
        <p:txBody>
          <a:bodyPr>
            <a:noAutofit/>
          </a:bodyPr>
          <a:lstStyle>
            <a:lvl1pPr marL="0" indent="0" algn="r">
              <a:buNone/>
              <a:defRPr sz="1200">
                <a:solidFill>
                  <a:schemeClr val="accent6"/>
                </a:solidFill>
                <a:latin typeface="Gill Sans MT" panose="020B05020201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Presentation Title</a:t>
            </a:r>
          </a:p>
        </p:txBody>
      </p:sp>
      <p:sp>
        <p:nvSpPr>
          <p:cNvPr id="7" name="Slide Number Placeholder 6">
            <a:extLst>
              <a:ext uri="{FF2B5EF4-FFF2-40B4-BE49-F238E27FC236}">
                <a16:creationId xmlns:a16="http://schemas.microsoft.com/office/drawing/2014/main" id="{03FFED15-3BC1-9A47-85CA-5740A1734EB2}"/>
              </a:ext>
            </a:extLst>
          </p:cNvPr>
          <p:cNvSpPr txBox="1">
            <a:spLocks/>
          </p:cNvSpPr>
          <p:nvPr userDrawn="1"/>
        </p:nvSpPr>
        <p:spPr>
          <a:xfrm>
            <a:off x="11377612" y="248602"/>
            <a:ext cx="814388" cy="365125"/>
          </a:xfrm>
          <a:prstGeom prst="rect">
            <a:avLst/>
          </a:prstGeom>
          <a:noFill/>
        </p:spPr>
        <p:txBody>
          <a:bodyPr vert="horz" lIns="91440" tIns="45720" rIns="91440" bIns="45720" rtlCol="0" anchor="ctr"/>
          <a:lstStyle>
            <a:defPPr>
              <a:defRPr lang="en-US"/>
            </a:defPPr>
            <a:lvl1pPr marL="0" algn="ctr" defTabSz="914400" rtl="0" eaLnBrk="1" latinLnBrk="0" hangingPunct="1">
              <a:defRPr sz="1600" b="0" i="0" kern="120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91C39B3-71BA-C04A-8F90-02179B3D98C0}" type="slidenum">
              <a:rPr lang="en-US" smtClean="0">
                <a:latin typeface="Gill Sans MT" panose="020B0502020104020203" pitchFamily="34" charset="0"/>
              </a:rPr>
              <a:pPr/>
              <a:t>‹#›</a:t>
            </a:fld>
            <a:endParaRPr lang="en-US" dirty="0">
              <a:latin typeface="Gill Sans MT" panose="020B0502020104020203" pitchFamily="34" charset="0"/>
            </a:endParaRPr>
          </a:p>
        </p:txBody>
      </p:sp>
      <p:pic>
        <p:nvPicPr>
          <p:cNvPr id="9" name="Graphic 8">
            <a:extLst>
              <a:ext uri="{FF2B5EF4-FFF2-40B4-BE49-F238E27FC236}">
                <a16:creationId xmlns:a16="http://schemas.microsoft.com/office/drawing/2014/main" id="{5893B466-AD85-BF49-A335-E853DA6FB0A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2001500" y="306705"/>
            <a:ext cx="177800" cy="248920"/>
          </a:xfrm>
          <a:prstGeom prst="rect">
            <a:avLst/>
          </a:prstGeom>
        </p:spPr>
      </p:pic>
      <p:pic>
        <p:nvPicPr>
          <p:cNvPr id="12" name="Graphic 11">
            <a:extLst>
              <a:ext uri="{FF2B5EF4-FFF2-40B4-BE49-F238E27FC236}">
                <a16:creationId xmlns:a16="http://schemas.microsoft.com/office/drawing/2014/main" id="{35B54686-6941-2541-B096-11C08B1BDEA0}"/>
              </a:ext>
            </a:extLst>
          </p:cNvPr>
          <p:cNvPicPr>
            <a:picLocks noChangeAspect="1"/>
          </p:cNvPicPr>
          <p:nvPr userDrawn="1"/>
        </p:nvPicPr>
        <p:blipFill>
          <a:blip r:embed="rId4">
            <a:extLst>
              <a:ext uri="{96DAC541-7B7A-43D3-8B79-37D633B846F1}">
                <asvg:svgBlip xmlns:asvg="http://schemas.microsoft.com/office/drawing/2016/SVG/main" r:embed="rId5"/>
              </a:ext>
            </a:extLst>
          </a:blip>
          <a:srcRect/>
          <a:stretch/>
        </p:blipFill>
        <p:spPr>
          <a:xfrm>
            <a:off x="288949" y="2051"/>
            <a:ext cx="236191" cy="6858000"/>
          </a:xfrm>
          <a:prstGeom prst="rect">
            <a:avLst/>
          </a:prstGeom>
        </p:spPr>
      </p:pic>
      <p:pic>
        <p:nvPicPr>
          <p:cNvPr id="13" name="Graphic 12">
            <a:extLst>
              <a:ext uri="{FF2B5EF4-FFF2-40B4-BE49-F238E27FC236}">
                <a16:creationId xmlns:a16="http://schemas.microsoft.com/office/drawing/2014/main" id="{A8808B5C-1859-104A-826C-D3A463154C6C}"/>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250206" y="250603"/>
            <a:ext cx="313679" cy="329298"/>
          </a:xfrm>
          <a:prstGeom prst="rect">
            <a:avLst/>
          </a:prstGeom>
        </p:spPr>
      </p:pic>
      <p:sp>
        <p:nvSpPr>
          <p:cNvPr id="3" name="Text Placeholder 2">
            <a:extLst>
              <a:ext uri="{FF2B5EF4-FFF2-40B4-BE49-F238E27FC236}">
                <a16:creationId xmlns:a16="http://schemas.microsoft.com/office/drawing/2014/main" id="{5B03E28E-79CD-8A43-B374-EF35B43959A1}"/>
              </a:ext>
            </a:extLst>
          </p:cNvPr>
          <p:cNvSpPr>
            <a:spLocks noGrp="1"/>
          </p:cNvSpPr>
          <p:nvPr>
            <p:ph type="body" sz="quarter" idx="10" hasCustomPrompt="1"/>
          </p:nvPr>
        </p:nvSpPr>
        <p:spPr>
          <a:xfrm>
            <a:off x="707473" y="1878013"/>
            <a:ext cx="4054150" cy="3754437"/>
          </a:xfrm>
        </p:spPr>
        <p:txBody>
          <a:bodyPr>
            <a:normAutofit/>
          </a:bodyPr>
          <a:lstStyle>
            <a:lvl1pPr marL="0" indent="0" algn="l">
              <a:lnSpc>
                <a:spcPct val="95000"/>
              </a:lnSpc>
              <a:buFontTx/>
              <a:buNone/>
              <a:defRPr sz="2000">
                <a:latin typeface="Gill Sans MT" panose="020B0502020104020203" pitchFamily="34" charset="0"/>
              </a:defRPr>
            </a:lvl1pPr>
            <a:lvl2pPr marL="457200" indent="0" algn="l">
              <a:buFontTx/>
              <a:buNone/>
              <a:defRPr/>
            </a:lvl2pPr>
            <a:lvl3pPr marL="914400" indent="0" algn="l">
              <a:buFontTx/>
              <a:buNone/>
              <a:defRPr/>
            </a:lvl3pPr>
            <a:lvl4pPr marL="1371600" indent="0" algn="l">
              <a:buFontTx/>
              <a:buNone/>
              <a:defRPr/>
            </a:lvl4pPr>
            <a:lvl5pPr marL="1828800" indent="0" algn="l">
              <a:buFontTx/>
              <a:buNone/>
              <a:defRPr/>
            </a:lvl5pPr>
          </a:lstStyle>
          <a:p>
            <a:pPr lvl="0"/>
            <a:r>
              <a:rPr lang="en-AE" dirty="0"/>
              <a:t>Add your </a:t>
            </a:r>
            <a:r>
              <a:rPr lang="en-US" dirty="0"/>
              <a:t>An analytical paragraph,  is a form of descriptive writing which is written on the basis of a given chart, graph, data, outline, clues, table etc.</a:t>
            </a:r>
            <a:endParaRPr lang="en-AE" dirty="0"/>
          </a:p>
        </p:txBody>
      </p:sp>
      <p:sp>
        <p:nvSpPr>
          <p:cNvPr id="4" name="Chart Placeholder 3">
            <a:extLst>
              <a:ext uri="{FF2B5EF4-FFF2-40B4-BE49-F238E27FC236}">
                <a16:creationId xmlns:a16="http://schemas.microsoft.com/office/drawing/2014/main" id="{62D93862-01E6-C24F-A335-F79089BEC504}"/>
              </a:ext>
            </a:extLst>
          </p:cNvPr>
          <p:cNvSpPr>
            <a:spLocks noGrp="1"/>
          </p:cNvSpPr>
          <p:nvPr>
            <p:ph type="chart" sz="quarter" idx="11"/>
          </p:nvPr>
        </p:nvSpPr>
        <p:spPr>
          <a:xfrm>
            <a:off x="5138738" y="1878013"/>
            <a:ext cx="6053137" cy="3754437"/>
          </a:xfrm>
        </p:spPr>
        <p:txBody>
          <a:bodyPr/>
          <a:lstStyle>
            <a:lvl1pPr>
              <a:defRPr>
                <a:latin typeface="Gill Sans MT" panose="020B0502020104020203" pitchFamily="34" charset="0"/>
              </a:defRPr>
            </a:lvl1pPr>
          </a:lstStyle>
          <a:p>
            <a:r>
              <a:rPr lang="en-US"/>
              <a:t>Click icon to add chart</a:t>
            </a:r>
            <a:endParaRPr lang="en-AE"/>
          </a:p>
        </p:txBody>
      </p:sp>
    </p:spTree>
    <p:extLst>
      <p:ext uri="{BB962C8B-B14F-4D97-AF65-F5344CB8AC3E}">
        <p14:creationId xmlns:p14="http://schemas.microsoft.com/office/powerpoint/2010/main" val="17472803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Content Slide  Option#3 with Table">
    <p:bg>
      <p:bgPr>
        <a:solidFill>
          <a:schemeClr val="bg2"/>
        </a:solidFill>
        <a:effectLst/>
      </p:bgPr>
    </p:bg>
    <p:spTree>
      <p:nvGrpSpPr>
        <p:cNvPr id="1" name=""/>
        <p:cNvGrpSpPr/>
        <p:nvPr/>
      </p:nvGrpSpPr>
      <p:grpSpPr>
        <a:xfrm>
          <a:off x="0" y="0"/>
          <a:ext cx="0" cy="0"/>
          <a:chOff x="0" y="0"/>
          <a:chExt cx="0" cy="0"/>
        </a:xfrm>
      </p:grpSpPr>
      <p:sp>
        <p:nvSpPr>
          <p:cNvPr id="5" name="Title 3">
            <a:extLst>
              <a:ext uri="{FF2B5EF4-FFF2-40B4-BE49-F238E27FC236}">
                <a16:creationId xmlns:a16="http://schemas.microsoft.com/office/drawing/2014/main" id="{26908BEE-A825-DA40-9969-1B02C84DEF7A}"/>
              </a:ext>
            </a:extLst>
          </p:cNvPr>
          <p:cNvSpPr>
            <a:spLocks noGrp="1"/>
          </p:cNvSpPr>
          <p:nvPr>
            <p:ph type="title" hasCustomPrompt="1"/>
          </p:nvPr>
        </p:nvSpPr>
        <p:spPr>
          <a:xfrm>
            <a:off x="704800" y="1207003"/>
            <a:ext cx="5874026" cy="557061"/>
          </a:xfrm>
        </p:spPr>
        <p:txBody>
          <a:bodyPr anchor="t">
            <a:normAutofit/>
          </a:bodyPr>
          <a:lstStyle>
            <a:lvl1pPr>
              <a:defRPr sz="3200">
                <a:solidFill>
                  <a:srgbClr val="343A9D"/>
                </a:solidFill>
                <a:latin typeface="Gill Sans MT" panose="020B0502020104020203" pitchFamily="34" charset="0"/>
              </a:defRPr>
            </a:lvl1pPr>
          </a:lstStyle>
          <a:p>
            <a:r>
              <a:rPr lang="en-US" dirty="0"/>
              <a:t>Click to Table Title</a:t>
            </a:r>
          </a:p>
        </p:txBody>
      </p:sp>
      <p:sp>
        <p:nvSpPr>
          <p:cNvPr id="6" name="Subtitle 2">
            <a:extLst>
              <a:ext uri="{FF2B5EF4-FFF2-40B4-BE49-F238E27FC236}">
                <a16:creationId xmlns:a16="http://schemas.microsoft.com/office/drawing/2014/main" id="{B6746524-6D09-2F49-8A69-4823C3DCCD24}"/>
              </a:ext>
            </a:extLst>
          </p:cNvPr>
          <p:cNvSpPr>
            <a:spLocks noGrp="1"/>
          </p:cNvSpPr>
          <p:nvPr>
            <p:ph type="subTitle" idx="1" hasCustomPrompt="1"/>
          </p:nvPr>
        </p:nvSpPr>
        <p:spPr>
          <a:xfrm>
            <a:off x="5390087" y="314797"/>
            <a:ext cx="6120159" cy="315424"/>
          </a:xfrm>
        </p:spPr>
        <p:txBody>
          <a:bodyPr>
            <a:noAutofit/>
          </a:bodyPr>
          <a:lstStyle>
            <a:lvl1pPr marL="0" indent="0" algn="r">
              <a:buNone/>
              <a:defRPr sz="1200">
                <a:solidFill>
                  <a:schemeClr val="accent6"/>
                </a:solidFill>
                <a:latin typeface="Gill Sans MT" panose="020B05020201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Presentation Title</a:t>
            </a:r>
          </a:p>
        </p:txBody>
      </p:sp>
      <p:sp>
        <p:nvSpPr>
          <p:cNvPr id="7" name="Slide Number Placeholder 6">
            <a:extLst>
              <a:ext uri="{FF2B5EF4-FFF2-40B4-BE49-F238E27FC236}">
                <a16:creationId xmlns:a16="http://schemas.microsoft.com/office/drawing/2014/main" id="{03FFED15-3BC1-9A47-85CA-5740A1734EB2}"/>
              </a:ext>
            </a:extLst>
          </p:cNvPr>
          <p:cNvSpPr txBox="1">
            <a:spLocks/>
          </p:cNvSpPr>
          <p:nvPr userDrawn="1"/>
        </p:nvSpPr>
        <p:spPr>
          <a:xfrm>
            <a:off x="11377612" y="248602"/>
            <a:ext cx="814388" cy="365125"/>
          </a:xfrm>
          <a:prstGeom prst="rect">
            <a:avLst/>
          </a:prstGeom>
          <a:noFill/>
        </p:spPr>
        <p:txBody>
          <a:bodyPr vert="horz" lIns="91440" tIns="45720" rIns="91440" bIns="45720" rtlCol="0" anchor="ctr"/>
          <a:lstStyle>
            <a:defPPr>
              <a:defRPr lang="en-US"/>
            </a:defPPr>
            <a:lvl1pPr marL="0" algn="ctr" defTabSz="914400" rtl="0" eaLnBrk="1" latinLnBrk="0" hangingPunct="1">
              <a:defRPr sz="1600" b="0" i="0" kern="120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91C39B3-71BA-C04A-8F90-02179B3D98C0}" type="slidenum">
              <a:rPr lang="en-US" smtClean="0">
                <a:latin typeface="Gill Sans MT" panose="020B0502020104020203" pitchFamily="34" charset="0"/>
              </a:rPr>
              <a:pPr/>
              <a:t>‹#›</a:t>
            </a:fld>
            <a:endParaRPr lang="en-US" dirty="0">
              <a:latin typeface="Gill Sans MT" panose="020B0502020104020203" pitchFamily="34" charset="0"/>
            </a:endParaRPr>
          </a:p>
        </p:txBody>
      </p:sp>
      <p:pic>
        <p:nvPicPr>
          <p:cNvPr id="9" name="Graphic 8">
            <a:extLst>
              <a:ext uri="{FF2B5EF4-FFF2-40B4-BE49-F238E27FC236}">
                <a16:creationId xmlns:a16="http://schemas.microsoft.com/office/drawing/2014/main" id="{5893B466-AD85-BF49-A335-E853DA6FB0A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2001500" y="306705"/>
            <a:ext cx="177800" cy="248920"/>
          </a:xfrm>
          <a:prstGeom prst="rect">
            <a:avLst/>
          </a:prstGeom>
        </p:spPr>
      </p:pic>
      <p:pic>
        <p:nvPicPr>
          <p:cNvPr id="12" name="Graphic 11">
            <a:extLst>
              <a:ext uri="{FF2B5EF4-FFF2-40B4-BE49-F238E27FC236}">
                <a16:creationId xmlns:a16="http://schemas.microsoft.com/office/drawing/2014/main" id="{35B54686-6941-2541-B096-11C08B1BDEA0}"/>
              </a:ext>
            </a:extLst>
          </p:cNvPr>
          <p:cNvPicPr>
            <a:picLocks noChangeAspect="1"/>
          </p:cNvPicPr>
          <p:nvPr userDrawn="1"/>
        </p:nvPicPr>
        <p:blipFill>
          <a:blip r:embed="rId4">
            <a:extLst>
              <a:ext uri="{96DAC541-7B7A-43D3-8B79-37D633B846F1}">
                <asvg:svgBlip xmlns:asvg="http://schemas.microsoft.com/office/drawing/2016/SVG/main" r:embed="rId5"/>
              </a:ext>
            </a:extLst>
          </a:blip>
          <a:srcRect/>
          <a:stretch/>
        </p:blipFill>
        <p:spPr>
          <a:xfrm>
            <a:off x="288949" y="2051"/>
            <a:ext cx="236191" cy="6858000"/>
          </a:xfrm>
          <a:prstGeom prst="rect">
            <a:avLst/>
          </a:prstGeom>
        </p:spPr>
      </p:pic>
      <p:pic>
        <p:nvPicPr>
          <p:cNvPr id="13" name="Graphic 12">
            <a:extLst>
              <a:ext uri="{FF2B5EF4-FFF2-40B4-BE49-F238E27FC236}">
                <a16:creationId xmlns:a16="http://schemas.microsoft.com/office/drawing/2014/main" id="{A8808B5C-1859-104A-826C-D3A463154C6C}"/>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250206" y="250603"/>
            <a:ext cx="313679" cy="329298"/>
          </a:xfrm>
          <a:prstGeom prst="rect">
            <a:avLst/>
          </a:prstGeom>
        </p:spPr>
      </p:pic>
      <p:sp>
        <p:nvSpPr>
          <p:cNvPr id="3" name="Text Placeholder 2">
            <a:extLst>
              <a:ext uri="{FF2B5EF4-FFF2-40B4-BE49-F238E27FC236}">
                <a16:creationId xmlns:a16="http://schemas.microsoft.com/office/drawing/2014/main" id="{5B03E28E-79CD-8A43-B374-EF35B43959A1}"/>
              </a:ext>
            </a:extLst>
          </p:cNvPr>
          <p:cNvSpPr>
            <a:spLocks noGrp="1"/>
          </p:cNvSpPr>
          <p:nvPr>
            <p:ph type="body" sz="quarter" idx="10" hasCustomPrompt="1"/>
          </p:nvPr>
        </p:nvSpPr>
        <p:spPr>
          <a:xfrm>
            <a:off x="704800" y="1878013"/>
            <a:ext cx="4054150" cy="3754437"/>
          </a:xfrm>
        </p:spPr>
        <p:txBody>
          <a:bodyPr>
            <a:noAutofit/>
          </a:bodyPr>
          <a:lstStyle>
            <a:lvl1pPr marL="0" indent="0" algn="l">
              <a:lnSpc>
                <a:spcPct val="95000"/>
              </a:lnSpc>
              <a:buFontTx/>
              <a:buNone/>
              <a:defRPr lang="en-US" sz="2000" b="0" i="0" smtClean="0">
                <a:effectLst/>
                <a:latin typeface="Gill Sans MT" panose="020B0502020104020203" pitchFamily="34" charset="0"/>
              </a:defRPr>
            </a:lvl1pPr>
            <a:lvl2pPr marL="457200" indent="0" algn="l">
              <a:buFontTx/>
              <a:buNone/>
              <a:defRPr/>
            </a:lvl2pPr>
            <a:lvl3pPr marL="914400" indent="0" algn="l">
              <a:buFontTx/>
              <a:buNone/>
              <a:defRPr/>
            </a:lvl3pPr>
            <a:lvl4pPr marL="1371600" indent="0" algn="l">
              <a:buFontTx/>
              <a:buNone/>
              <a:defRPr/>
            </a:lvl4pPr>
            <a:lvl5pPr marL="1828800" indent="0" algn="l">
              <a:buFontTx/>
              <a:buNone/>
              <a:defRPr/>
            </a:lvl5pPr>
          </a:lstStyle>
          <a:p>
            <a:pPr lvl="0"/>
            <a:r>
              <a:rPr lang="en-US" dirty="0"/>
              <a:t>A Table refers to any data which is presented in orderly rows across and/or down the page, often enclosed within borders. A Figure refers to any other form of presentation such as a bar or pie chart, a graph, a diagram, a map, a photograph, a line drawing or a sample of material.</a:t>
            </a:r>
            <a:endParaRPr lang="en-AE" dirty="0"/>
          </a:p>
        </p:txBody>
      </p:sp>
      <p:sp>
        <p:nvSpPr>
          <p:cNvPr id="8" name="Table Placeholder 7">
            <a:extLst>
              <a:ext uri="{FF2B5EF4-FFF2-40B4-BE49-F238E27FC236}">
                <a16:creationId xmlns:a16="http://schemas.microsoft.com/office/drawing/2014/main" id="{78A247DE-41CC-5245-986E-449D869DC74D}"/>
              </a:ext>
            </a:extLst>
          </p:cNvPr>
          <p:cNvSpPr>
            <a:spLocks noGrp="1"/>
          </p:cNvSpPr>
          <p:nvPr>
            <p:ph type="tbl" sz="quarter" idx="11"/>
          </p:nvPr>
        </p:nvSpPr>
        <p:spPr>
          <a:xfrm>
            <a:off x="5154613" y="1878013"/>
            <a:ext cx="6356350" cy="3754437"/>
          </a:xfrm>
        </p:spPr>
        <p:txBody>
          <a:bodyPr/>
          <a:lstStyle>
            <a:lvl1pPr>
              <a:defRPr>
                <a:latin typeface="Gill Sans MT" panose="020B0502020104020203" pitchFamily="34" charset="0"/>
              </a:defRPr>
            </a:lvl1pPr>
          </a:lstStyle>
          <a:p>
            <a:r>
              <a:rPr lang="en-US"/>
              <a:t>Click icon to add table</a:t>
            </a:r>
            <a:endParaRPr lang="en-AE"/>
          </a:p>
        </p:txBody>
      </p:sp>
    </p:spTree>
    <p:extLst>
      <p:ext uri="{BB962C8B-B14F-4D97-AF65-F5344CB8AC3E}">
        <p14:creationId xmlns:p14="http://schemas.microsoft.com/office/powerpoint/2010/main" val="26240289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Slide Option#4 with Infographic">
    <p:bg>
      <p:bgPr>
        <a:solidFill>
          <a:schemeClr val="bg2"/>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3C46900-ACA7-B546-8A78-DFF39C7FE4BE}"/>
              </a:ext>
            </a:extLst>
          </p:cNvPr>
          <p:cNvSpPr>
            <a:spLocks noGrp="1"/>
          </p:cNvSpPr>
          <p:nvPr>
            <p:ph type="title" hasCustomPrompt="1"/>
          </p:nvPr>
        </p:nvSpPr>
        <p:spPr>
          <a:xfrm>
            <a:off x="704800" y="1207004"/>
            <a:ext cx="9770717" cy="597928"/>
          </a:xfrm>
        </p:spPr>
        <p:txBody>
          <a:bodyPr anchor="t">
            <a:normAutofit/>
          </a:bodyPr>
          <a:lstStyle>
            <a:lvl1pPr>
              <a:defRPr sz="3000">
                <a:solidFill>
                  <a:srgbClr val="343A9D"/>
                </a:solidFill>
                <a:latin typeface="Gill Sans MT" panose="020B0502020104020203" pitchFamily="34" charset="0"/>
              </a:defRPr>
            </a:lvl1pPr>
          </a:lstStyle>
          <a:p>
            <a:r>
              <a:rPr lang="en-US" dirty="0"/>
              <a:t>Click to Add Icons/Infographics Title</a:t>
            </a:r>
          </a:p>
        </p:txBody>
      </p:sp>
      <p:pic>
        <p:nvPicPr>
          <p:cNvPr id="10" name="Graphic 9">
            <a:extLst>
              <a:ext uri="{FF2B5EF4-FFF2-40B4-BE49-F238E27FC236}">
                <a16:creationId xmlns:a16="http://schemas.microsoft.com/office/drawing/2014/main" id="{C71104D3-4DE6-8346-AD98-5A101FEABA6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6200000" flipH="1">
            <a:off x="11501786" y="73025"/>
            <a:ext cx="406400" cy="260350"/>
          </a:xfrm>
          <a:prstGeom prst="rect">
            <a:avLst/>
          </a:prstGeom>
        </p:spPr>
      </p:pic>
      <p:sp>
        <p:nvSpPr>
          <p:cNvPr id="11" name="Slide Number Placeholder 6">
            <a:extLst>
              <a:ext uri="{FF2B5EF4-FFF2-40B4-BE49-F238E27FC236}">
                <a16:creationId xmlns:a16="http://schemas.microsoft.com/office/drawing/2014/main" id="{7957831C-872D-CF44-8DFE-BC74ADA53052}"/>
              </a:ext>
            </a:extLst>
          </p:cNvPr>
          <p:cNvSpPr>
            <a:spLocks noGrp="1"/>
          </p:cNvSpPr>
          <p:nvPr>
            <p:ph type="sldNum" sz="quarter" idx="12"/>
          </p:nvPr>
        </p:nvSpPr>
        <p:spPr>
          <a:xfrm>
            <a:off x="11297792" y="406400"/>
            <a:ext cx="814388" cy="365125"/>
          </a:xfrm>
          <a:noFill/>
        </p:spPr>
        <p:txBody>
          <a:bodyPr/>
          <a:lstStyle>
            <a:lvl1pPr algn="ctr">
              <a:defRPr sz="1600">
                <a:solidFill>
                  <a:schemeClr val="bg1"/>
                </a:solidFill>
                <a:latin typeface="Gill Sans MT" panose="020B0502020104020203" pitchFamily="34" charset="0"/>
              </a:defRPr>
            </a:lvl1pPr>
          </a:lstStyle>
          <a:p>
            <a:fld id="{A91C39B3-71BA-C04A-8F90-02179B3D98C0}" type="slidenum">
              <a:rPr lang="en-US" smtClean="0"/>
              <a:pPr/>
              <a:t>‹#›</a:t>
            </a:fld>
            <a:endParaRPr lang="en-US" dirty="0"/>
          </a:p>
        </p:txBody>
      </p:sp>
      <p:pic>
        <p:nvPicPr>
          <p:cNvPr id="12" name="Picture 5">
            <a:extLst>
              <a:ext uri="{FF2B5EF4-FFF2-40B4-BE49-F238E27FC236}">
                <a16:creationId xmlns:a16="http://schemas.microsoft.com/office/drawing/2014/main" id="{810453EF-472B-6940-A88C-A88100363B0F}"/>
              </a:ext>
            </a:extLst>
          </p:cNvPr>
          <p:cNvPicPr>
            <a:picLocks noChangeAspect="1"/>
          </p:cNvPicPr>
          <p:nvPr userDrawn="1"/>
        </p:nvPicPr>
        <p:blipFill>
          <a:blip r:embed="rId4">
            <a:extLst>
              <a:ext uri="{96DAC541-7B7A-43D3-8B79-37D633B846F1}">
                <asvg:svgBlip xmlns:asvg="http://schemas.microsoft.com/office/drawing/2016/SVG/main" r:embed="rId5"/>
              </a:ext>
            </a:extLst>
          </a:blip>
          <a:srcRect/>
          <a:stretch/>
        </p:blipFill>
        <p:spPr>
          <a:xfrm>
            <a:off x="9982275" y="5759451"/>
            <a:ext cx="2209725" cy="1098549"/>
          </a:xfrm>
          <a:prstGeom prst="rect">
            <a:avLst/>
          </a:prstGeom>
        </p:spPr>
      </p:pic>
      <p:pic>
        <p:nvPicPr>
          <p:cNvPr id="13" name="Graphic 12">
            <a:extLst>
              <a:ext uri="{FF2B5EF4-FFF2-40B4-BE49-F238E27FC236}">
                <a16:creationId xmlns:a16="http://schemas.microsoft.com/office/drawing/2014/main" id="{7051FCF3-192E-C34F-AAE3-E07D038D817C}"/>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11310248" y="6030989"/>
            <a:ext cx="529126" cy="555472"/>
          </a:xfrm>
          <a:prstGeom prst="rect">
            <a:avLst/>
          </a:prstGeom>
        </p:spPr>
      </p:pic>
      <p:sp>
        <p:nvSpPr>
          <p:cNvPr id="8" name="Text Placeholder 2">
            <a:extLst>
              <a:ext uri="{FF2B5EF4-FFF2-40B4-BE49-F238E27FC236}">
                <a16:creationId xmlns:a16="http://schemas.microsoft.com/office/drawing/2014/main" id="{9F5D8C5A-4EF8-D744-8722-B704B694B773}"/>
              </a:ext>
            </a:extLst>
          </p:cNvPr>
          <p:cNvSpPr>
            <a:spLocks noGrp="1"/>
          </p:cNvSpPr>
          <p:nvPr>
            <p:ph type="body" sz="quarter" idx="10" hasCustomPrompt="1"/>
          </p:nvPr>
        </p:nvSpPr>
        <p:spPr>
          <a:xfrm>
            <a:off x="704800" y="1804931"/>
            <a:ext cx="4441187" cy="4423024"/>
          </a:xfrm>
        </p:spPr>
        <p:txBody>
          <a:bodyPr>
            <a:normAutofit/>
          </a:bodyPr>
          <a:lstStyle>
            <a:lvl1pPr marL="0" marR="0" indent="0" algn="l" defTabSz="914400" rtl="0" eaLnBrk="1" fontAlgn="auto" latinLnBrk="0" hangingPunct="1">
              <a:lnSpc>
                <a:spcPct val="95000"/>
              </a:lnSpc>
              <a:spcBef>
                <a:spcPts val="1000"/>
              </a:spcBef>
              <a:spcAft>
                <a:spcPts val="0"/>
              </a:spcAft>
              <a:buClrTx/>
              <a:buSzTx/>
              <a:buFontTx/>
              <a:buNone/>
              <a:tabLst/>
              <a:defRPr lang="en-US" sz="2000" b="0" i="0" smtClean="0">
                <a:effectLst/>
                <a:latin typeface="Gill Sans MT" panose="020B0502020104020203" pitchFamily="34" charset="0"/>
              </a:defRPr>
            </a:lvl1pPr>
            <a:lvl2pPr marL="457200" indent="0" algn="l">
              <a:buFontTx/>
              <a:buNone/>
              <a:defRPr/>
            </a:lvl2pPr>
            <a:lvl3pPr marL="914400" indent="0" algn="l">
              <a:buFontTx/>
              <a:buNone/>
              <a:defRPr/>
            </a:lvl3pPr>
            <a:lvl4pPr marL="1371600" indent="0" algn="l">
              <a:buFontTx/>
              <a:buNone/>
              <a:defRPr/>
            </a:lvl4pPr>
            <a:lvl5pPr marL="1828800" indent="0" algn="l">
              <a:buFontTx/>
              <a:buNone/>
              <a:defRPr/>
            </a:lvl5pPr>
          </a:lstStyle>
          <a:p>
            <a:pPr marL="0" marR="0" lvl="0" indent="0" algn="l" defTabSz="914400" rtl="0" eaLnBrk="1" fontAlgn="auto" latinLnBrk="0" hangingPunct="1">
              <a:lnSpc>
                <a:spcPct val="90000"/>
              </a:lnSpc>
              <a:spcBef>
                <a:spcPts val="1000"/>
              </a:spcBef>
              <a:spcAft>
                <a:spcPts val="0"/>
              </a:spcAft>
              <a:buClrTx/>
              <a:buSzTx/>
              <a:buFontTx/>
              <a:buNone/>
              <a:tabLst/>
              <a:defRPr/>
            </a:pPr>
            <a:r>
              <a:rPr lang="en-AE" dirty="0"/>
              <a:t>Add your </a:t>
            </a:r>
            <a:r>
              <a:rPr lang="en-US" dirty="0"/>
              <a:t>standard icons or infographics. Which are graphic visual representations of information, data, or knowledge intended to present information quickly and clearly. They can improve cognition by utilizing graphics to enhance the human visual system's ability to see patterns and trends.</a:t>
            </a:r>
            <a:endParaRPr lang="en-AE" dirty="0"/>
          </a:p>
        </p:txBody>
      </p:sp>
    </p:spTree>
    <p:extLst>
      <p:ext uri="{BB962C8B-B14F-4D97-AF65-F5344CB8AC3E}">
        <p14:creationId xmlns:p14="http://schemas.microsoft.com/office/powerpoint/2010/main" val="36585240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1252A1A-53F2-9E44-9217-EF55FD212434}"/>
              </a:ext>
            </a:extLst>
          </p:cNvPr>
          <p:cNvSpPr>
            <a:spLocks noGrp="1"/>
          </p:cNvSpPr>
          <p:nvPr>
            <p:ph type="title"/>
          </p:nvPr>
        </p:nvSpPr>
        <p:spPr>
          <a:xfrm>
            <a:off x="356840" y="365125"/>
            <a:ext cx="11471616" cy="1190627"/>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1BEEBABE-8E1F-FD45-BACB-85DFCD7888BA}"/>
              </a:ext>
            </a:extLst>
          </p:cNvPr>
          <p:cNvSpPr>
            <a:spLocks noGrp="1"/>
          </p:cNvSpPr>
          <p:nvPr>
            <p:ph type="body" idx="1"/>
          </p:nvPr>
        </p:nvSpPr>
        <p:spPr>
          <a:xfrm>
            <a:off x="356839" y="1825625"/>
            <a:ext cx="11471617"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CC22EEEB-82E9-5B41-A455-E99055A3997A}"/>
              </a:ext>
            </a:extLst>
          </p:cNvPr>
          <p:cNvSpPr>
            <a:spLocks noGrp="1"/>
          </p:cNvSpPr>
          <p:nvPr>
            <p:ph type="dt" sz="half" idx="2"/>
          </p:nvPr>
        </p:nvSpPr>
        <p:spPr>
          <a:xfrm>
            <a:off x="1430790" y="6356350"/>
            <a:ext cx="1633538" cy="365125"/>
          </a:xfrm>
          <a:prstGeom prst="rect">
            <a:avLst/>
          </a:prstGeom>
        </p:spPr>
        <p:txBody>
          <a:bodyPr vert="horz" lIns="91440" tIns="45720" rIns="91440" bIns="45720" rtlCol="0" anchor="ctr"/>
          <a:lstStyle>
            <a:lvl1pPr algn="l">
              <a:defRPr sz="1200" b="0" i="0">
                <a:solidFill>
                  <a:schemeClr val="tx2"/>
                </a:solidFill>
                <a:latin typeface="Gill Sans MT" panose="020B0502020104020203" pitchFamily="34" charset="0"/>
                <a:ea typeface="Tahoma" panose="020B0604030504040204" pitchFamily="34" charset="0"/>
                <a:cs typeface="Tahoma" panose="020B0604030504040204" pitchFamily="34" charset="0"/>
              </a:defRPr>
            </a:lvl1pPr>
          </a:lstStyle>
          <a:p>
            <a:fld id="{F51DCF63-24E4-401E-B49A-AA62CA2D971D}" type="datetime1">
              <a:rPr lang="en-US" smtClean="0"/>
              <a:t>5/7/2025</a:t>
            </a:fld>
            <a:endParaRPr lang="en-US" dirty="0"/>
          </a:p>
        </p:txBody>
      </p:sp>
      <p:sp>
        <p:nvSpPr>
          <p:cNvPr id="5" name="Footer Placeholder 4">
            <a:extLst>
              <a:ext uri="{FF2B5EF4-FFF2-40B4-BE49-F238E27FC236}">
                <a16:creationId xmlns:a16="http://schemas.microsoft.com/office/drawing/2014/main" id="{CEF76DFF-6753-9D4F-95EE-BAA691F44C16}"/>
              </a:ext>
            </a:extLst>
          </p:cNvPr>
          <p:cNvSpPr>
            <a:spLocks noGrp="1"/>
          </p:cNvSpPr>
          <p:nvPr>
            <p:ph type="ftr" sz="quarter" idx="3"/>
          </p:nvPr>
        </p:nvSpPr>
        <p:spPr>
          <a:xfrm>
            <a:off x="3319119" y="6356350"/>
            <a:ext cx="5148000" cy="365125"/>
          </a:xfrm>
          <a:prstGeom prst="rect">
            <a:avLst/>
          </a:prstGeom>
        </p:spPr>
        <p:txBody>
          <a:bodyPr vert="horz" lIns="91440" tIns="45720" rIns="91440" bIns="45720" rtlCol="0" anchor="ctr"/>
          <a:lstStyle>
            <a:lvl1pPr algn="l">
              <a:defRPr sz="1200" b="0" i="0">
                <a:solidFill>
                  <a:schemeClr val="tx2"/>
                </a:solidFill>
                <a:latin typeface="Gill Sans MT" panose="020B0502020104020203" pitchFamily="34" charset="0"/>
                <a:ea typeface="Tahoma" panose="020B0604030504040204" pitchFamily="34" charset="0"/>
                <a:cs typeface="Tahoma" panose="020B0604030504040204" pitchFamily="34" charset="0"/>
              </a:defRPr>
            </a:lvl1pPr>
          </a:lstStyle>
          <a:p>
            <a:r>
              <a:rPr lang="en-US"/>
              <a:t>Title of the textbook &amp; Edition</a:t>
            </a:r>
            <a:endParaRPr lang="en-US" dirty="0"/>
          </a:p>
        </p:txBody>
      </p:sp>
      <p:sp>
        <p:nvSpPr>
          <p:cNvPr id="6" name="Slide Number Placeholder 5">
            <a:extLst>
              <a:ext uri="{FF2B5EF4-FFF2-40B4-BE49-F238E27FC236}">
                <a16:creationId xmlns:a16="http://schemas.microsoft.com/office/drawing/2014/main" id="{86E950D9-1D75-D24F-9D65-E9F8AAA0ADE9}"/>
              </a:ext>
            </a:extLst>
          </p:cNvPr>
          <p:cNvSpPr>
            <a:spLocks noGrp="1"/>
          </p:cNvSpPr>
          <p:nvPr>
            <p:ph type="sldNum" sz="quarter" idx="4"/>
          </p:nvPr>
        </p:nvSpPr>
        <p:spPr>
          <a:xfrm>
            <a:off x="356839" y="6356350"/>
            <a:ext cx="814388" cy="365125"/>
          </a:xfrm>
          <a:prstGeom prst="rect">
            <a:avLst/>
          </a:prstGeom>
        </p:spPr>
        <p:txBody>
          <a:bodyPr vert="horz" lIns="91440" tIns="45720" rIns="91440" bIns="45720" rtlCol="0" anchor="ctr"/>
          <a:lstStyle>
            <a:lvl1pPr algn="l">
              <a:defRPr sz="1200" b="0" i="0">
                <a:solidFill>
                  <a:schemeClr val="tx2"/>
                </a:solidFill>
                <a:latin typeface="Gill Sans MT" panose="020B0502020104020203" pitchFamily="34" charset="0"/>
                <a:ea typeface="Tahoma" panose="020B0604030504040204" pitchFamily="34" charset="0"/>
                <a:cs typeface="Tahoma" panose="020B0604030504040204" pitchFamily="34" charset="0"/>
              </a:defRPr>
            </a:lvl1pPr>
          </a:lstStyle>
          <a:p>
            <a:fld id="{A91C39B3-71BA-C04A-8F90-02179B3D98C0}" type="slidenum">
              <a:rPr lang="en-US" smtClean="0"/>
              <a:pPr/>
              <a:t>‹#›</a:t>
            </a:fld>
            <a:endParaRPr lang="en-US" dirty="0"/>
          </a:p>
        </p:txBody>
      </p:sp>
    </p:spTree>
    <p:extLst>
      <p:ext uri="{BB962C8B-B14F-4D97-AF65-F5344CB8AC3E}">
        <p14:creationId xmlns:p14="http://schemas.microsoft.com/office/powerpoint/2010/main" val="65892256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Lst>
  <p:hf sldNum="0" hdr="0" ftr="0" dt="0"/>
  <p:txStyles>
    <p:titleStyle>
      <a:lvl1pPr algn="l" defTabSz="914400" rtl="0" eaLnBrk="1" latinLnBrk="0" hangingPunct="1">
        <a:lnSpc>
          <a:spcPct val="90000"/>
        </a:lnSpc>
        <a:spcBef>
          <a:spcPct val="0"/>
        </a:spcBef>
        <a:buNone/>
        <a:defRPr sz="4400" b="1" kern="1200">
          <a:solidFill>
            <a:srgbClr val="343A9D"/>
          </a:solidFill>
          <a:latin typeface="Gill Sans MT" panose="020B0502020104020203" pitchFamily="34" charset="0"/>
          <a:ea typeface="Tahoma" panose="020B0604030504040204" pitchFamily="34" charset="0"/>
          <a:cs typeface="Tahoma" panose="020B060403050404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rgbClr val="343A9D"/>
          </a:solidFill>
          <a:latin typeface="Gill Sans MT" panose="020B0502020104020203"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rgbClr val="343A9D"/>
          </a:solidFill>
          <a:latin typeface="Gill Sans MT" panose="020B0502020104020203"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rgbClr val="343A9D"/>
          </a:solidFill>
          <a:latin typeface="Gill Sans MT" panose="020B0502020104020203"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rgbClr val="343A9D"/>
          </a:solidFill>
          <a:latin typeface="Gill Sans MT" panose="020B0502020104020203"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rgbClr val="343A9D"/>
          </a:solidFill>
          <a:latin typeface="Gill Sans MT" panose="020B0502020104020203"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5.xml"/><Relationship Id="rId4" Type="http://schemas.openxmlformats.org/officeDocument/2006/relationships/image" Target="../media/image46.png"/></Relationships>
</file>

<file path=ppt/slides/_rels/slide11.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image" Target="../media/image47.png"/><Relationship Id="rId1" Type="http://schemas.openxmlformats.org/officeDocument/2006/relationships/slideLayout" Target="../slideLayouts/slideLayout9.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12.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image" Target="../media/image54.png"/><Relationship Id="rId1" Type="http://schemas.openxmlformats.org/officeDocument/2006/relationships/slideLayout" Target="../slideLayouts/slideLayout9.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13.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62.png"/><Relationship Id="rId7" Type="http://schemas.openxmlformats.org/officeDocument/2006/relationships/image" Target="../media/image66.png"/><Relationship Id="rId2" Type="http://schemas.openxmlformats.org/officeDocument/2006/relationships/image" Target="../media/image61.png"/><Relationship Id="rId1" Type="http://schemas.openxmlformats.org/officeDocument/2006/relationships/slideLayout" Target="../slideLayouts/slideLayout9.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14.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image" Target="../media/image69.png"/><Relationship Id="rId7" Type="http://schemas.openxmlformats.org/officeDocument/2006/relationships/image" Target="../media/image73.png"/><Relationship Id="rId2" Type="http://schemas.openxmlformats.org/officeDocument/2006/relationships/image" Target="../media/image68.png"/><Relationship Id="rId1" Type="http://schemas.openxmlformats.org/officeDocument/2006/relationships/slideLayout" Target="../slideLayouts/slideLayout9.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s>
</file>

<file path=ppt/slides/_rels/slide15.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76.png"/><Relationship Id="rId7" Type="http://schemas.openxmlformats.org/officeDocument/2006/relationships/image" Target="../media/image80.png"/><Relationship Id="rId2" Type="http://schemas.openxmlformats.org/officeDocument/2006/relationships/image" Target="../media/image75.png"/><Relationship Id="rId1" Type="http://schemas.openxmlformats.org/officeDocument/2006/relationships/slideLayout" Target="../slideLayouts/slideLayout9.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 Id="rId9" Type="http://schemas.openxmlformats.org/officeDocument/2006/relationships/image" Target="../media/image8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image" Target="../media/image84.png"/><Relationship Id="rId7" Type="http://schemas.openxmlformats.org/officeDocument/2006/relationships/image" Target="../media/image88.png"/><Relationship Id="rId2" Type="http://schemas.openxmlformats.org/officeDocument/2006/relationships/image" Target="../media/image83.png"/><Relationship Id="rId1" Type="http://schemas.openxmlformats.org/officeDocument/2006/relationships/slideLayout" Target="../slideLayouts/slideLayout9.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35.png"/><Relationship Id="rId1" Type="http://schemas.openxmlformats.org/officeDocument/2006/relationships/slideLayout" Target="../slideLayouts/slideLayout5.xml"/><Relationship Id="rId4" Type="http://schemas.openxmlformats.org/officeDocument/2006/relationships/image" Target="../media/image36.png"/></Relationships>
</file>

<file path=ppt/slides/_rels/slide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9.xml"/><Relationship Id="rId4" Type="http://schemas.openxmlformats.org/officeDocument/2006/relationships/image" Target="../media/image4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FBEE178-4DF1-3348-8D84-644E15D797C5}"/>
              </a:ext>
            </a:extLst>
          </p:cNvPr>
          <p:cNvSpPr>
            <a:spLocks noGrp="1"/>
          </p:cNvSpPr>
          <p:nvPr>
            <p:ph type="title"/>
          </p:nvPr>
        </p:nvSpPr>
        <p:spPr>
          <a:xfrm>
            <a:off x="536339" y="3281289"/>
            <a:ext cx="6396306" cy="1498214"/>
          </a:xfrm>
        </p:spPr>
        <p:txBody>
          <a:bodyPr>
            <a:normAutofit/>
          </a:bodyPr>
          <a:lstStyle/>
          <a:p>
            <a:r>
              <a:rPr lang="en-US" dirty="0">
                <a:solidFill>
                  <a:srgbClr val="CFADCE"/>
                </a:solidFill>
              </a:rPr>
              <a:t>CIS-2423 PROJECT</a:t>
            </a:r>
            <a:endParaRPr lang="en-AE" dirty="0">
              <a:solidFill>
                <a:srgbClr val="CFADCE"/>
              </a:solidFill>
            </a:endParaRPr>
          </a:p>
        </p:txBody>
      </p:sp>
      <p:graphicFrame>
        <p:nvGraphicFramePr>
          <p:cNvPr id="8" name="Table 7">
            <a:extLst>
              <a:ext uri="{FF2B5EF4-FFF2-40B4-BE49-F238E27FC236}">
                <a16:creationId xmlns:a16="http://schemas.microsoft.com/office/drawing/2014/main" id="{588DA93D-4EBD-CFAA-ECB5-7EFAC433CD6F}"/>
              </a:ext>
            </a:extLst>
          </p:cNvPr>
          <p:cNvGraphicFramePr>
            <a:graphicFrameLocks noGrp="1"/>
          </p:cNvGraphicFramePr>
          <p:nvPr>
            <p:extLst>
              <p:ext uri="{D42A27DB-BD31-4B8C-83A1-F6EECF244321}">
                <p14:modId xmlns:p14="http://schemas.microsoft.com/office/powerpoint/2010/main" val="9304464"/>
              </p:ext>
            </p:extLst>
          </p:nvPr>
        </p:nvGraphicFramePr>
        <p:xfrm>
          <a:off x="536340" y="5003360"/>
          <a:ext cx="6396305" cy="704422"/>
        </p:xfrm>
        <a:graphic>
          <a:graphicData uri="http://schemas.openxmlformats.org/drawingml/2006/table">
            <a:tbl>
              <a:tblPr firstRow="1" firstCol="1" bandRow="1"/>
              <a:tblGrid>
                <a:gridCol w="1954612">
                  <a:extLst>
                    <a:ext uri="{9D8B030D-6E8A-4147-A177-3AD203B41FA5}">
                      <a16:colId xmlns:a16="http://schemas.microsoft.com/office/drawing/2014/main" val="2204305757"/>
                    </a:ext>
                  </a:extLst>
                </a:gridCol>
                <a:gridCol w="1531787">
                  <a:extLst>
                    <a:ext uri="{9D8B030D-6E8A-4147-A177-3AD203B41FA5}">
                      <a16:colId xmlns:a16="http://schemas.microsoft.com/office/drawing/2014/main" val="1568404006"/>
                    </a:ext>
                  </a:extLst>
                </a:gridCol>
                <a:gridCol w="1185763">
                  <a:extLst>
                    <a:ext uri="{9D8B030D-6E8A-4147-A177-3AD203B41FA5}">
                      <a16:colId xmlns:a16="http://schemas.microsoft.com/office/drawing/2014/main" val="1687890222"/>
                    </a:ext>
                  </a:extLst>
                </a:gridCol>
                <a:gridCol w="1724143">
                  <a:extLst>
                    <a:ext uri="{9D8B030D-6E8A-4147-A177-3AD203B41FA5}">
                      <a16:colId xmlns:a16="http://schemas.microsoft.com/office/drawing/2014/main" val="2712720530"/>
                    </a:ext>
                  </a:extLst>
                </a:gridCol>
              </a:tblGrid>
              <a:tr h="454753">
                <a:tc>
                  <a:txBody>
                    <a:bodyPr/>
                    <a:lstStyle/>
                    <a:p>
                      <a:pPr marL="0" marR="0">
                        <a:lnSpc>
                          <a:spcPct val="107000"/>
                        </a:lnSpc>
                        <a:spcAft>
                          <a:spcPts val="800"/>
                        </a:spcAft>
                        <a:buNone/>
                      </a:pPr>
                      <a:r>
                        <a:rPr lang="en-US" sz="800" b="1" dirty="0">
                          <a:solidFill>
                            <a:srgbClr val="595959"/>
                          </a:solidFill>
                          <a:effectLst/>
                          <a:latin typeface="Microsoft GothicNeo" panose="020B0500000101010101" pitchFamily="34" charset="-127"/>
                          <a:ea typeface="Candara" panose="020E0502030303020204" pitchFamily="34" charset="0"/>
                          <a:cs typeface="Tahoma" panose="020B0604030504040204" pitchFamily="34" charset="0"/>
                        </a:rPr>
                        <a:t>Student Name(s):</a:t>
                      </a:r>
                      <a:r>
                        <a:rPr lang="en-US" sz="800" dirty="0">
                          <a:solidFill>
                            <a:srgbClr val="595959"/>
                          </a:solidFill>
                          <a:effectLst/>
                          <a:latin typeface="Microsoft GothicNeo" panose="020B0500000101010101" pitchFamily="34" charset="-127"/>
                          <a:ea typeface="Candara" panose="020E0502030303020204" pitchFamily="34" charset="0"/>
                          <a:cs typeface="Tahoma" panose="020B0604030504040204" pitchFamily="34" charset="0"/>
                        </a:rPr>
                        <a:t>     </a:t>
                      </a:r>
                      <a:endParaRPr lang="en-AE" sz="1100" dirty="0">
                        <a:solidFill>
                          <a:srgbClr val="595959"/>
                        </a:solidFill>
                        <a:effectLst/>
                        <a:latin typeface="Candara" panose="020E0502030303020204" pitchFamily="34" charset="0"/>
                        <a:ea typeface="Candara" panose="020E0502030303020204" pitchFamily="34" charset="0"/>
                        <a:cs typeface="Tahoma" panose="020B060403050404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5C6F2"/>
                    </a:solidFill>
                  </a:tcPr>
                </a:tc>
                <a:tc>
                  <a:txBody>
                    <a:bodyPr/>
                    <a:lstStyle/>
                    <a:p>
                      <a:pPr marL="0" marR="0">
                        <a:lnSpc>
                          <a:spcPct val="107000"/>
                        </a:lnSpc>
                        <a:spcAft>
                          <a:spcPts val="800"/>
                        </a:spcAft>
                        <a:buNone/>
                      </a:pPr>
                      <a:r>
                        <a:rPr lang="en-US" sz="800" b="1" dirty="0">
                          <a:solidFill>
                            <a:srgbClr val="595959"/>
                          </a:solidFill>
                          <a:effectLst/>
                          <a:latin typeface="Microsoft GothicNeo" panose="020B0500000101010101" pitchFamily="34" charset="-127"/>
                          <a:ea typeface="Candara" panose="020E0502030303020204" pitchFamily="34" charset="0"/>
                          <a:cs typeface="Tahoma" panose="020B0604030504040204" pitchFamily="34" charset="0"/>
                        </a:rPr>
                        <a:t> Ayesha Naser </a:t>
                      </a:r>
                      <a:r>
                        <a:rPr lang="en-US" sz="800" b="1" dirty="0" err="1">
                          <a:solidFill>
                            <a:srgbClr val="595959"/>
                          </a:solidFill>
                          <a:effectLst/>
                          <a:latin typeface="Microsoft GothicNeo" panose="020B0500000101010101" pitchFamily="34" charset="-127"/>
                          <a:ea typeface="Candara" panose="020E0502030303020204" pitchFamily="34" charset="0"/>
                          <a:cs typeface="Tahoma" panose="020B0604030504040204" pitchFamily="34" charset="0"/>
                        </a:rPr>
                        <a:t>Almansoori</a:t>
                      </a:r>
                      <a:endParaRPr lang="en-AE" sz="1100" dirty="0">
                        <a:solidFill>
                          <a:srgbClr val="595959"/>
                        </a:solidFill>
                        <a:effectLst/>
                        <a:latin typeface="Candara" panose="020E0502030303020204" pitchFamily="34" charset="0"/>
                        <a:ea typeface="Candara" panose="020E0502030303020204" pitchFamily="34" charset="0"/>
                        <a:cs typeface="Tahoma" panose="020B060403050404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E5C6F2"/>
                    </a:solidFill>
                  </a:tcPr>
                </a:tc>
                <a:tc>
                  <a:txBody>
                    <a:bodyPr/>
                    <a:lstStyle/>
                    <a:p>
                      <a:pPr marL="0" marR="0">
                        <a:lnSpc>
                          <a:spcPct val="107000"/>
                        </a:lnSpc>
                        <a:spcAft>
                          <a:spcPts val="800"/>
                        </a:spcAft>
                        <a:buNone/>
                      </a:pPr>
                      <a:r>
                        <a:rPr lang="en-US" sz="800" b="1" dirty="0">
                          <a:solidFill>
                            <a:srgbClr val="595959"/>
                          </a:solidFill>
                          <a:effectLst/>
                          <a:latin typeface="Microsoft GothicNeo" panose="020B0500000101010101" pitchFamily="34" charset="-127"/>
                          <a:ea typeface="Candara" panose="020E0502030303020204" pitchFamily="34" charset="0"/>
                          <a:cs typeface="Tahoma" panose="020B0604030504040204" pitchFamily="34" charset="0"/>
                        </a:rPr>
                        <a:t> Huda Omar Alreyashi</a:t>
                      </a:r>
                      <a:endParaRPr lang="en-AE" sz="1100" dirty="0">
                        <a:solidFill>
                          <a:srgbClr val="595959"/>
                        </a:solidFill>
                        <a:effectLst/>
                        <a:latin typeface="Candara" panose="020E0502030303020204" pitchFamily="34" charset="0"/>
                        <a:ea typeface="Candara" panose="020E0502030303020204" pitchFamily="34" charset="0"/>
                        <a:cs typeface="Tahoma" panose="020B060403050404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E5C6F2"/>
                    </a:solidFill>
                  </a:tcPr>
                </a:tc>
                <a:tc>
                  <a:txBody>
                    <a:bodyPr/>
                    <a:lstStyle/>
                    <a:p>
                      <a:pPr marL="0" marR="0">
                        <a:lnSpc>
                          <a:spcPct val="107000"/>
                        </a:lnSpc>
                        <a:spcAft>
                          <a:spcPts val="800"/>
                        </a:spcAft>
                        <a:buNone/>
                      </a:pPr>
                      <a:r>
                        <a:rPr lang="en-US" sz="800" b="1" dirty="0">
                          <a:solidFill>
                            <a:srgbClr val="595959"/>
                          </a:solidFill>
                          <a:effectLst/>
                          <a:latin typeface="Microsoft GothicNeo" panose="020B0500000101010101" pitchFamily="34" charset="-127"/>
                          <a:ea typeface="Candara" panose="020E0502030303020204" pitchFamily="34" charset="0"/>
                          <a:cs typeface="Tahoma" panose="020B0604030504040204" pitchFamily="34" charset="0"/>
                        </a:rPr>
                        <a:t> Shamma Mohammed </a:t>
                      </a:r>
                      <a:r>
                        <a:rPr lang="en-US" sz="800" b="1" dirty="0" err="1">
                          <a:solidFill>
                            <a:srgbClr val="595959"/>
                          </a:solidFill>
                          <a:effectLst/>
                          <a:latin typeface="Microsoft GothicNeo" panose="020B0500000101010101" pitchFamily="34" charset="-127"/>
                          <a:ea typeface="Candara" panose="020E0502030303020204" pitchFamily="34" charset="0"/>
                          <a:cs typeface="Tahoma" panose="020B0604030504040204" pitchFamily="34" charset="0"/>
                        </a:rPr>
                        <a:t>Alhammadi</a:t>
                      </a:r>
                      <a:endParaRPr lang="en-AE" sz="1100" dirty="0">
                        <a:solidFill>
                          <a:srgbClr val="595959"/>
                        </a:solidFill>
                        <a:effectLst/>
                        <a:latin typeface="Candara" panose="020E0502030303020204" pitchFamily="34" charset="0"/>
                        <a:ea typeface="Candara" panose="020E0502030303020204" pitchFamily="34" charset="0"/>
                        <a:cs typeface="Tahoma" panose="020B060403050404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E5C6F2"/>
                    </a:solidFill>
                  </a:tcPr>
                </a:tc>
                <a:extLst>
                  <a:ext uri="{0D108BD9-81ED-4DB2-BD59-A6C34878D82A}">
                    <a16:rowId xmlns:a16="http://schemas.microsoft.com/office/drawing/2014/main" val="788947018"/>
                  </a:ext>
                </a:extLst>
              </a:tr>
              <a:tr h="249669">
                <a:tc>
                  <a:txBody>
                    <a:bodyPr/>
                    <a:lstStyle/>
                    <a:p>
                      <a:pPr marL="0" marR="0">
                        <a:lnSpc>
                          <a:spcPct val="107000"/>
                        </a:lnSpc>
                        <a:spcAft>
                          <a:spcPts val="800"/>
                        </a:spcAft>
                        <a:buNone/>
                      </a:pPr>
                      <a:r>
                        <a:rPr lang="en-US" sz="800" b="1">
                          <a:solidFill>
                            <a:srgbClr val="595959"/>
                          </a:solidFill>
                          <a:effectLst/>
                          <a:latin typeface="Microsoft GothicNeo" panose="020B0500000101010101" pitchFamily="34" charset="-127"/>
                          <a:ea typeface="Candara" panose="020E0502030303020204" pitchFamily="34" charset="0"/>
                          <a:cs typeface="Tahoma" panose="020B0604030504040204" pitchFamily="34" charset="0"/>
                        </a:rPr>
                        <a:t>Student HCT ID(s):</a:t>
                      </a:r>
                      <a:r>
                        <a:rPr lang="en-US" sz="800">
                          <a:solidFill>
                            <a:srgbClr val="595959"/>
                          </a:solidFill>
                          <a:effectLst/>
                          <a:latin typeface="Microsoft GothicNeo" panose="020B0500000101010101" pitchFamily="34" charset="-127"/>
                          <a:ea typeface="Candara" panose="020E0502030303020204" pitchFamily="34" charset="0"/>
                          <a:cs typeface="Tahoma" panose="020B0604030504040204" pitchFamily="34" charset="0"/>
                        </a:rPr>
                        <a:t>   </a:t>
                      </a:r>
                      <a:endParaRPr lang="en-AE" sz="1100">
                        <a:solidFill>
                          <a:srgbClr val="595959"/>
                        </a:solidFill>
                        <a:effectLst/>
                        <a:latin typeface="Candara" panose="020E0502030303020204" pitchFamily="34" charset="0"/>
                        <a:ea typeface="Candara" panose="020E0502030303020204" pitchFamily="34" charset="0"/>
                        <a:cs typeface="Tahoma" panose="020B060403050404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5C6F2"/>
                    </a:solidFill>
                  </a:tcPr>
                </a:tc>
                <a:tc>
                  <a:txBody>
                    <a:bodyPr/>
                    <a:lstStyle/>
                    <a:p>
                      <a:pPr marL="0" marR="0">
                        <a:lnSpc>
                          <a:spcPct val="107000"/>
                        </a:lnSpc>
                        <a:spcAft>
                          <a:spcPts val="800"/>
                        </a:spcAft>
                        <a:buNone/>
                      </a:pPr>
                      <a:r>
                        <a:rPr lang="en-US" sz="800" dirty="0">
                          <a:solidFill>
                            <a:srgbClr val="595959"/>
                          </a:solidFill>
                          <a:effectLst/>
                          <a:latin typeface="Microsoft GothicNeo" panose="020B0500000101010101" pitchFamily="34" charset="-127"/>
                          <a:ea typeface="Candara" panose="020E0502030303020204" pitchFamily="34" charset="0"/>
                          <a:cs typeface="Tahoma" panose="020B0604030504040204" pitchFamily="34" charset="0"/>
                        </a:rPr>
                        <a:t>H00531535</a:t>
                      </a:r>
                      <a:endParaRPr lang="en-AE" sz="1100" dirty="0">
                        <a:solidFill>
                          <a:srgbClr val="595959"/>
                        </a:solidFill>
                        <a:effectLst/>
                        <a:latin typeface="Candara" panose="020E0502030303020204" pitchFamily="34" charset="0"/>
                        <a:ea typeface="Candara" panose="020E0502030303020204" pitchFamily="34" charset="0"/>
                        <a:cs typeface="Tahoma" panose="020B060403050404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5C6F2"/>
                    </a:solidFill>
                  </a:tcPr>
                </a:tc>
                <a:tc>
                  <a:txBody>
                    <a:bodyPr/>
                    <a:lstStyle/>
                    <a:p>
                      <a:pPr marL="0" marR="0">
                        <a:lnSpc>
                          <a:spcPct val="107000"/>
                        </a:lnSpc>
                        <a:spcAft>
                          <a:spcPts val="800"/>
                        </a:spcAft>
                        <a:buNone/>
                      </a:pPr>
                      <a:r>
                        <a:rPr lang="en-US" sz="800" dirty="0">
                          <a:solidFill>
                            <a:srgbClr val="595959"/>
                          </a:solidFill>
                          <a:effectLst/>
                          <a:latin typeface="Microsoft GothicNeo" panose="020B0500000101010101" pitchFamily="34" charset="-127"/>
                          <a:ea typeface="Candara" panose="020E0502030303020204" pitchFamily="34" charset="0"/>
                          <a:cs typeface="Tahoma" panose="020B0604030504040204" pitchFamily="34" charset="0"/>
                        </a:rPr>
                        <a:t>H00502272</a:t>
                      </a:r>
                      <a:endParaRPr lang="en-AE" sz="1100" dirty="0">
                        <a:solidFill>
                          <a:srgbClr val="595959"/>
                        </a:solidFill>
                        <a:effectLst/>
                        <a:latin typeface="Candara" panose="020E0502030303020204" pitchFamily="34" charset="0"/>
                        <a:ea typeface="Candara" panose="020E0502030303020204" pitchFamily="34" charset="0"/>
                        <a:cs typeface="Tahoma" panose="020B060403050404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5C6F2"/>
                    </a:solidFill>
                  </a:tcPr>
                </a:tc>
                <a:tc>
                  <a:txBody>
                    <a:bodyPr/>
                    <a:lstStyle/>
                    <a:p>
                      <a:pPr marL="0" marR="0">
                        <a:lnSpc>
                          <a:spcPct val="107000"/>
                        </a:lnSpc>
                        <a:spcAft>
                          <a:spcPts val="800"/>
                        </a:spcAft>
                        <a:buNone/>
                      </a:pPr>
                      <a:r>
                        <a:rPr lang="en-US" sz="800" dirty="0">
                          <a:solidFill>
                            <a:srgbClr val="595959"/>
                          </a:solidFill>
                          <a:effectLst/>
                          <a:latin typeface="Microsoft GothicNeo" panose="020B0500000101010101" pitchFamily="34" charset="-127"/>
                          <a:ea typeface="Candara" panose="020E0502030303020204" pitchFamily="34" charset="0"/>
                          <a:cs typeface="Tahoma" panose="020B0604030504040204" pitchFamily="34" charset="0"/>
                        </a:rPr>
                        <a:t>H00472255</a:t>
                      </a:r>
                      <a:endParaRPr lang="en-AE" sz="1100" dirty="0">
                        <a:solidFill>
                          <a:srgbClr val="595959"/>
                        </a:solidFill>
                        <a:effectLst/>
                        <a:latin typeface="Candara" panose="020E0502030303020204" pitchFamily="34" charset="0"/>
                        <a:ea typeface="Candara" panose="020E0502030303020204" pitchFamily="34" charset="0"/>
                        <a:cs typeface="Tahoma" panose="020B060403050404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5C6F2"/>
                    </a:solidFill>
                  </a:tcPr>
                </a:tc>
                <a:extLst>
                  <a:ext uri="{0D108BD9-81ED-4DB2-BD59-A6C34878D82A}">
                    <a16:rowId xmlns:a16="http://schemas.microsoft.com/office/drawing/2014/main" val="1454712756"/>
                  </a:ext>
                </a:extLst>
              </a:tr>
            </a:tbl>
          </a:graphicData>
        </a:graphic>
      </p:graphicFrame>
    </p:spTree>
    <p:extLst>
      <p:ext uri="{BB962C8B-B14F-4D97-AF65-F5344CB8AC3E}">
        <p14:creationId xmlns:p14="http://schemas.microsoft.com/office/powerpoint/2010/main" val="16624977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843D8C-00E9-485D-1A45-B88B719A7E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E0506A1-5D02-283A-F0D3-C50230C93BEE}"/>
              </a:ext>
            </a:extLst>
          </p:cNvPr>
          <p:cNvSpPr>
            <a:spLocks noGrp="1"/>
          </p:cNvSpPr>
          <p:nvPr>
            <p:ph type="title"/>
          </p:nvPr>
        </p:nvSpPr>
        <p:spPr>
          <a:ln>
            <a:solidFill>
              <a:srgbClr val="CFADCE"/>
            </a:solidFill>
          </a:ln>
        </p:spPr>
        <p:txBody>
          <a:bodyPr/>
          <a:lstStyle/>
          <a:p>
            <a:r>
              <a:rPr lang="en-AE" dirty="0">
                <a:solidFill>
                  <a:srgbClr val="B070AA"/>
                </a:solidFill>
                <a:latin typeface="Gill Sans MT" panose="020B0502020104020203" pitchFamily="34" charset="0"/>
              </a:rPr>
              <a:t>Section </a:t>
            </a:r>
            <a:r>
              <a:rPr lang="en-AE" dirty="0">
                <a:solidFill>
                  <a:srgbClr val="B070AA"/>
                </a:solidFill>
              </a:rPr>
              <a:t>III</a:t>
            </a:r>
            <a:endParaRPr lang="en-US" dirty="0">
              <a:solidFill>
                <a:srgbClr val="B070AA"/>
              </a:solidFill>
              <a:latin typeface="Gill Sans MT" panose="020B0502020104020203" pitchFamily="34" charset="0"/>
            </a:endParaRPr>
          </a:p>
        </p:txBody>
      </p:sp>
      <p:sp>
        <p:nvSpPr>
          <p:cNvPr id="6" name="TextBox 5">
            <a:extLst>
              <a:ext uri="{FF2B5EF4-FFF2-40B4-BE49-F238E27FC236}">
                <a16:creationId xmlns:a16="http://schemas.microsoft.com/office/drawing/2014/main" id="{0CC5AE81-5DA6-AD49-5BD6-9103C5C4D22F}"/>
              </a:ext>
            </a:extLst>
          </p:cNvPr>
          <p:cNvSpPr txBox="1"/>
          <p:nvPr/>
        </p:nvSpPr>
        <p:spPr>
          <a:xfrm>
            <a:off x="411346" y="1808731"/>
            <a:ext cx="4676294" cy="1198854"/>
          </a:xfrm>
          <a:prstGeom prst="rect">
            <a:avLst/>
          </a:prstGeom>
          <a:noFill/>
        </p:spPr>
        <p:txBody>
          <a:bodyPr wrap="square" lIns="91440" tIns="45720" rIns="91440" bIns="45720" rtlCol="0" anchor="t">
            <a:spAutoFit/>
          </a:bodyPr>
          <a:lstStyle/>
          <a:p>
            <a:r>
              <a:rPr lang="en-US" b="1" i="1" dirty="0">
                <a:highlight>
                  <a:srgbClr val="F4DCE2"/>
                </a:highlight>
                <a:latin typeface="Candara"/>
                <a:ea typeface="Calibri"/>
                <a:cs typeface="Calibri"/>
              </a:rPr>
              <a:t>Build, Train, Develop and Evaluate using Simple </a:t>
            </a:r>
            <a:r>
              <a:rPr lang="en-US" b="1" i="1" dirty="0">
                <a:effectLst/>
                <a:highlight>
                  <a:srgbClr val="F4DCE2"/>
                </a:highlight>
                <a:latin typeface="Candara"/>
                <a:ea typeface="Calibri"/>
                <a:cs typeface="Calibri"/>
              </a:rPr>
              <a:t>Regression</a:t>
            </a:r>
            <a:r>
              <a:rPr lang="en-US" b="1" i="1" dirty="0">
                <a:highlight>
                  <a:srgbClr val="F4DCE2"/>
                </a:highlight>
                <a:latin typeface="Candara"/>
                <a:ea typeface="Calibri"/>
                <a:cs typeface="Calibri"/>
              </a:rPr>
              <a:t> for chosen dataset.</a:t>
            </a:r>
            <a:r>
              <a:rPr lang="en-US" b="1" i="1" dirty="0">
                <a:highlight>
                  <a:srgbClr val="F4DCE2"/>
                </a:highlight>
                <a:latin typeface="Candara"/>
                <a:ea typeface="Times New Roman" panose="02020603050405020304" pitchFamily="18" charset="0"/>
                <a:cs typeface="Arial"/>
              </a:rPr>
              <a:t> </a:t>
            </a:r>
          </a:p>
          <a:p>
            <a:pPr marL="0" marR="0">
              <a:lnSpc>
                <a:spcPct val="107000"/>
              </a:lnSpc>
              <a:spcBef>
                <a:spcPts val="2100"/>
              </a:spcBef>
              <a:spcAft>
                <a:spcPts val="100"/>
              </a:spcAft>
            </a:pPr>
            <a:endParaRPr lang="en-US" sz="1800" b="1" i="1" dirty="0">
              <a:effectLst/>
              <a:highlight>
                <a:srgbClr val="F4DCE2"/>
              </a:highlight>
              <a:latin typeface="Candara" panose="020E0502030303020204" pitchFamily="34" charset="0"/>
              <a:ea typeface="Times New Roman" panose="02020603050405020304" pitchFamily="18" charset="0"/>
              <a:cs typeface="Tahoma" panose="020B0604030504040204" pitchFamily="34" charset="0"/>
            </a:endParaRPr>
          </a:p>
        </p:txBody>
      </p:sp>
      <p:pic>
        <p:nvPicPr>
          <p:cNvPr id="8" name="Picture 7" descr="A screenshot of a computer program&#10;&#10;AI-generated content may be incorrect.">
            <a:extLst>
              <a:ext uri="{FF2B5EF4-FFF2-40B4-BE49-F238E27FC236}">
                <a16:creationId xmlns:a16="http://schemas.microsoft.com/office/drawing/2014/main" id="{BDF865D5-D360-321A-2CFE-4B92F1261DB3}"/>
              </a:ext>
            </a:extLst>
          </p:cNvPr>
          <p:cNvPicPr>
            <a:picLocks noChangeAspect="1"/>
          </p:cNvPicPr>
          <p:nvPr/>
        </p:nvPicPr>
        <p:blipFill>
          <a:blip r:embed="rId2"/>
          <a:stretch>
            <a:fillRect/>
          </a:stretch>
        </p:blipFill>
        <p:spPr>
          <a:xfrm>
            <a:off x="6983128" y="701842"/>
            <a:ext cx="4617994" cy="2559170"/>
          </a:xfrm>
          <a:prstGeom prst="rect">
            <a:avLst/>
          </a:prstGeom>
        </p:spPr>
      </p:pic>
      <p:pic>
        <p:nvPicPr>
          <p:cNvPr id="9" name="Picture 8" descr="A screen shot of a graph&#10;&#10;AI-generated content may be incorrect.">
            <a:extLst>
              <a:ext uri="{FF2B5EF4-FFF2-40B4-BE49-F238E27FC236}">
                <a16:creationId xmlns:a16="http://schemas.microsoft.com/office/drawing/2014/main" id="{59CE7F7F-5D6B-3843-C6FC-400982BC89AC}"/>
              </a:ext>
            </a:extLst>
          </p:cNvPr>
          <p:cNvPicPr>
            <a:picLocks noChangeAspect="1"/>
          </p:cNvPicPr>
          <p:nvPr/>
        </p:nvPicPr>
        <p:blipFill>
          <a:blip r:embed="rId3"/>
          <a:srcRect r="40118"/>
          <a:stretch/>
        </p:blipFill>
        <p:spPr>
          <a:xfrm>
            <a:off x="5880233" y="3431459"/>
            <a:ext cx="3040826" cy="3367708"/>
          </a:xfrm>
          <a:prstGeom prst="rect">
            <a:avLst/>
          </a:prstGeom>
        </p:spPr>
      </p:pic>
      <p:pic>
        <p:nvPicPr>
          <p:cNvPr id="10" name="Picture 9" descr="A screen shot of a computer screen&#10;&#10;AI-generated content may be incorrect.">
            <a:extLst>
              <a:ext uri="{FF2B5EF4-FFF2-40B4-BE49-F238E27FC236}">
                <a16:creationId xmlns:a16="http://schemas.microsoft.com/office/drawing/2014/main" id="{F52062F4-2052-240A-9FC9-5B4B9CF14B9E}"/>
              </a:ext>
            </a:extLst>
          </p:cNvPr>
          <p:cNvPicPr>
            <a:picLocks noChangeAspect="1"/>
          </p:cNvPicPr>
          <p:nvPr/>
        </p:nvPicPr>
        <p:blipFill>
          <a:blip r:embed="rId4"/>
          <a:srcRect r="39591" b="490"/>
          <a:stretch/>
        </p:blipFill>
        <p:spPr>
          <a:xfrm>
            <a:off x="8928233" y="3428999"/>
            <a:ext cx="3258811" cy="3383925"/>
          </a:xfrm>
          <a:prstGeom prst="rect">
            <a:avLst/>
          </a:prstGeom>
        </p:spPr>
      </p:pic>
      <p:sp>
        <p:nvSpPr>
          <p:cNvPr id="11" name="TextBox 10">
            <a:extLst>
              <a:ext uri="{FF2B5EF4-FFF2-40B4-BE49-F238E27FC236}">
                <a16:creationId xmlns:a16="http://schemas.microsoft.com/office/drawing/2014/main" id="{4EE178EA-F3B1-81B9-834D-71FC5EE874FF}"/>
              </a:ext>
            </a:extLst>
          </p:cNvPr>
          <p:cNvSpPr txBox="1"/>
          <p:nvPr/>
        </p:nvSpPr>
        <p:spPr>
          <a:xfrm>
            <a:off x="411078" y="2867526"/>
            <a:ext cx="4557962"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latin typeface="Gill Sans MT"/>
                <a:ea typeface="+mn-lt"/>
                <a:cs typeface="+mn-lt"/>
              </a:rPr>
              <a:t>We built a simple linear regression model to see how AI adoption affects job loss. The model was trained on past data and tested on new data, with predictions that were close to the actual results. we also created scatter plots to show the connection between AI adoption and job loss.</a:t>
            </a:r>
            <a:endParaRPr lang="en-US">
              <a:latin typeface="Gill Sans MT"/>
            </a:endParaRPr>
          </a:p>
        </p:txBody>
      </p:sp>
    </p:spTree>
    <p:extLst>
      <p:ext uri="{BB962C8B-B14F-4D97-AF65-F5344CB8AC3E}">
        <p14:creationId xmlns:p14="http://schemas.microsoft.com/office/powerpoint/2010/main" val="16047825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28301E-41AA-B4FD-6434-798DA250B15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FDE90A4-A73A-DAF6-FF5A-8BFA47085EC5}"/>
              </a:ext>
            </a:extLst>
          </p:cNvPr>
          <p:cNvSpPr>
            <a:spLocks noGrp="1"/>
          </p:cNvSpPr>
          <p:nvPr>
            <p:ph type="title"/>
          </p:nvPr>
        </p:nvSpPr>
        <p:spPr>
          <a:xfrm>
            <a:off x="440640" y="331081"/>
            <a:ext cx="9770717" cy="597928"/>
          </a:xfrm>
        </p:spPr>
        <p:txBody>
          <a:bodyPr/>
          <a:lstStyle/>
          <a:p>
            <a:r>
              <a:rPr lang="en-AE" dirty="0">
                <a:solidFill>
                  <a:srgbClr val="B070AA"/>
                </a:solidFill>
                <a:latin typeface="Gill Sans MT" panose="020B0502020104020203" pitchFamily="34" charset="0"/>
              </a:rPr>
              <a:t>Section </a:t>
            </a:r>
            <a:r>
              <a:rPr lang="en-AE" dirty="0">
                <a:solidFill>
                  <a:srgbClr val="B070AA"/>
                </a:solidFill>
              </a:rPr>
              <a:t>III</a:t>
            </a:r>
            <a:endParaRPr lang="en-AE" dirty="0"/>
          </a:p>
        </p:txBody>
      </p:sp>
      <p:sp>
        <p:nvSpPr>
          <p:cNvPr id="9" name="TextBox 8">
            <a:extLst>
              <a:ext uri="{FF2B5EF4-FFF2-40B4-BE49-F238E27FC236}">
                <a16:creationId xmlns:a16="http://schemas.microsoft.com/office/drawing/2014/main" id="{C239B8E1-F813-0866-1190-81948A24AC59}"/>
              </a:ext>
            </a:extLst>
          </p:cNvPr>
          <p:cNvSpPr txBox="1"/>
          <p:nvPr/>
        </p:nvSpPr>
        <p:spPr>
          <a:xfrm>
            <a:off x="302488" y="937874"/>
            <a:ext cx="7865808" cy="375552"/>
          </a:xfrm>
          <a:prstGeom prst="rect">
            <a:avLst/>
          </a:prstGeom>
          <a:noFill/>
        </p:spPr>
        <p:txBody>
          <a:bodyPr wrap="square" rtlCol="0">
            <a:spAutoFit/>
          </a:bodyPr>
          <a:lstStyle/>
          <a:p>
            <a:pPr marL="0" marR="0">
              <a:lnSpc>
                <a:spcPct val="107000"/>
              </a:lnSpc>
              <a:spcBef>
                <a:spcPts val="2100"/>
              </a:spcBef>
              <a:spcAft>
                <a:spcPts val="100"/>
              </a:spcAft>
            </a:pPr>
            <a:r>
              <a:rPr lang="en-US" sz="1800" b="1" i="1" dirty="0">
                <a:effectLst/>
                <a:highlight>
                  <a:srgbClr val="F4DCE2"/>
                </a:highlight>
                <a:latin typeface="Candara" panose="020E0502030303020204" pitchFamily="34" charset="0"/>
                <a:ea typeface="Times New Roman" panose="02020603050405020304" pitchFamily="18" charset="0"/>
                <a:cs typeface="Tahoma" panose="020B0604030504040204" pitchFamily="34" charset="0"/>
              </a:rPr>
              <a:t>Developing a Script Using Multiple Linear Regression</a:t>
            </a:r>
            <a:endParaRPr lang="en-AE" sz="1800" b="1" i="1" dirty="0">
              <a:effectLst/>
              <a:highlight>
                <a:srgbClr val="F4DCE2"/>
              </a:highlight>
              <a:latin typeface="Candara" panose="020E0502030303020204" pitchFamily="34" charset="0"/>
              <a:ea typeface="Times New Roman" panose="02020603050405020304" pitchFamily="18" charset="0"/>
              <a:cs typeface="Tahoma" panose="020B0604030504040204" pitchFamily="34" charset="0"/>
            </a:endParaRPr>
          </a:p>
        </p:txBody>
      </p:sp>
      <p:sp>
        <p:nvSpPr>
          <p:cNvPr id="10" name="Text Placeholder 2">
            <a:extLst>
              <a:ext uri="{FF2B5EF4-FFF2-40B4-BE49-F238E27FC236}">
                <a16:creationId xmlns:a16="http://schemas.microsoft.com/office/drawing/2014/main" id="{ED25DAA7-18B6-EA99-F144-53C5413622C8}"/>
              </a:ext>
            </a:extLst>
          </p:cNvPr>
          <p:cNvSpPr txBox="1">
            <a:spLocks/>
          </p:cNvSpPr>
          <p:nvPr/>
        </p:nvSpPr>
        <p:spPr>
          <a:xfrm>
            <a:off x="342381" y="1514517"/>
            <a:ext cx="5090984" cy="5222047"/>
          </a:xfrm>
          <a:prstGeom prst="rect">
            <a:avLst/>
          </a:prstGeom>
        </p:spPr>
        <p:txBody>
          <a:bodyPr vert="horz" lIns="91440" tIns="45720" rIns="91440" bIns="45720" rtlCol="0">
            <a:normAutofit/>
          </a:bodyPr>
          <a:lstStyle>
            <a:lvl1pPr marL="0" marR="0" indent="0" algn="l" defTabSz="914400" rtl="0" eaLnBrk="1" fontAlgn="auto" latinLnBrk="0" hangingPunct="1">
              <a:lnSpc>
                <a:spcPct val="95000"/>
              </a:lnSpc>
              <a:spcBef>
                <a:spcPts val="1000"/>
              </a:spcBef>
              <a:spcAft>
                <a:spcPts val="0"/>
              </a:spcAft>
              <a:buClrTx/>
              <a:buSzTx/>
              <a:buFontTx/>
              <a:buNone/>
              <a:tabLst/>
              <a:defRPr lang="en-US" sz="2000" b="0" i="0" kern="1200" smtClean="0">
                <a:solidFill>
                  <a:srgbClr val="343A9D"/>
                </a:solidFill>
                <a:effectLst/>
                <a:latin typeface="Gill Sans MT" panose="020B0502020104020203" pitchFamily="34" charset="0"/>
                <a:ea typeface="Tahoma" panose="020B0604030504040204" pitchFamily="34" charset="0"/>
                <a:cs typeface="Tahoma" panose="020B0604030504040204" pitchFamily="34" charset="0"/>
              </a:defRPr>
            </a:lvl1pPr>
            <a:lvl2pPr marL="457200" indent="0" algn="l" defTabSz="914400" rtl="0" eaLnBrk="1" latinLnBrk="0" hangingPunct="1">
              <a:lnSpc>
                <a:spcPct val="90000"/>
              </a:lnSpc>
              <a:spcBef>
                <a:spcPts val="500"/>
              </a:spcBef>
              <a:buFontTx/>
              <a:buNone/>
              <a:defRPr sz="2400" b="0" i="0" kern="1200">
                <a:solidFill>
                  <a:srgbClr val="343A9D"/>
                </a:solidFill>
                <a:latin typeface="Gill Sans MT" panose="020B0502020104020203" pitchFamily="34" charset="0"/>
                <a:ea typeface="Tahoma" panose="020B0604030504040204" pitchFamily="34" charset="0"/>
                <a:cs typeface="Tahoma" panose="020B0604030504040204" pitchFamily="34" charset="0"/>
              </a:defRPr>
            </a:lvl2pPr>
            <a:lvl3pPr marL="914400" indent="0" algn="l" defTabSz="914400" rtl="0" eaLnBrk="1" latinLnBrk="0" hangingPunct="1">
              <a:lnSpc>
                <a:spcPct val="90000"/>
              </a:lnSpc>
              <a:spcBef>
                <a:spcPts val="500"/>
              </a:spcBef>
              <a:buFontTx/>
              <a:buNone/>
              <a:defRPr sz="2000" b="0" i="0" kern="1200">
                <a:solidFill>
                  <a:srgbClr val="343A9D"/>
                </a:solidFill>
                <a:latin typeface="Gill Sans MT" panose="020B0502020104020203" pitchFamily="34" charset="0"/>
                <a:ea typeface="Tahoma" panose="020B0604030504040204" pitchFamily="34" charset="0"/>
                <a:cs typeface="Tahoma" panose="020B0604030504040204" pitchFamily="34" charset="0"/>
              </a:defRPr>
            </a:lvl3pPr>
            <a:lvl4pPr marL="1371600" indent="0" algn="l" defTabSz="914400" rtl="0" eaLnBrk="1" latinLnBrk="0" hangingPunct="1">
              <a:lnSpc>
                <a:spcPct val="90000"/>
              </a:lnSpc>
              <a:spcBef>
                <a:spcPts val="500"/>
              </a:spcBef>
              <a:buFontTx/>
              <a:buNone/>
              <a:defRPr sz="1800" b="0" i="0" kern="1200">
                <a:solidFill>
                  <a:srgbClr val="343A9D"/>
                </a:solidFill>
                <a:latin typeface="Gill Sans MT" panose="020B0502020104020203" pitchFamily="34" charset="0"/>
                <a:ea typeface="Tahoma" panose="020B0604030504040204" pitchFamily="34" charset="0"/>
                <a:cs typeface="Tahoma" panose="020B0604030504040204" pitchFamily="34" charset="0"/>
              </a:defRPr>
            </a:lvl4pPr>
            <a:lvl5pPr marL="1828800" indent="0" algn="l" defTabSz="914400" rtl="0" eaLnBrk="1" latinLnBrk="0" hangingPunct="1">
              <a:lnSpc>
                <a:spcPct val="90000"/>
              </a:lnSpc>
              <a:spcBef>
                <a:spcPts val="500"/>
              </a:spcBef>
              <a:buFontTx/>
              <a:buNone/>
              <a:defRPr sz="1800" b="0" i="0" kern="1200">
                <a:solidFill>
                  <a:srgbClr val="343A9D"/>
                </a:solidFill>
                <a:latin typeface="Gill Sans MT" panose="020B0502020104020203"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rgbClr val="B070AA"/>
                </a:solidFill>
              </a:rPr>
              <a:t>We developed a Multiple Linear Regression model based on AI Adoption Rate, Consumer Trust in AI, and Human-AI Collaboration Rate for predicting Job Loss Due to AI (%). Predictions for test data and actual values closely agreed with good accuracy after the model was trained and tested. Input of type (AI Adoption: 60, Trust: 75, Collaboration: 50) returned a predicted job loss of 25.57%. The last regression equation, with coefficients extracted, can now be used to make predictions of AI-driven job loss.</a:t>
            </a:r>
          </a:p>
        </p:txBody>
      </p:sp>
      <p:pic>
        <p:nvPicPr>
          <p:cNvPr id="3" name="Picture 2">
            <a:extLst>
              <a:ext uri="{FF2B5EF4-FFF2-40B4-BE49-F238E27FC236}">
                <a16:creationId xmlns:a16="http://schemas.microsoft.com/office/drawing/2014/main" id="{E049C9B9-781D-42E5-7C33-3C909C639D1D}"/>
              </a:ext>
            </a:extLst>
          </p:cNvPr>
          <p:cNvPicPr>
            <a:picLocks noChangeAspect="1"/>
          </p:cNvPicPr>
          <p:nvPr/>
        </p:nvPicPr>
        <p:blipFill>
          <a:blip r:embed="rId2"/>
          <a:stretch>
            <a:fillRect/>
          </a:stretch>
        </p:blipFill>
        <p:spPr>
          <a:xfrm>
            <a:off x="5688183" y="176078"/>
            <a:ext cx="4912618" cy="907934"/>
          </a:xfrm>
          <a:prstGeom prst="rect">
            <a:avLst/>
          </a:prstGeom>
        </p:spPr>
      </p:pic>
      <p:pic>
        <p:nvPicPr>
          <p:cNvPr id="4" name="Picture 3">
            <a:extLst>
              <a:ext uri="{FF2B5EF4-FFF2-40B4-BE49-F238E27FC236}">
                <a16:creationId xmlns:a16="http://schemas.microsoft.com/office/drawing/2014/main" id="{8D7BDF6F-5387-637F-96E6-5C9A50E09CA3}"/>
              </a:ext>
            </a:extLst>
          </p:cNvPr>
          <p:cNvPicPr>
            <a:picLocks noChangeAspect="1"/>
          </p:cNvPicPr>
          <p:nvPr/>
        </p:nvPicPr>
        <p:blipFill>
          <a:blip r:embed="rId3"/>
          <a:stretch>
            <a:fillRect/>
          </a:stretch>
        </p:blipFill>
        <p:spPr>
          <a:xfrm>
            <a:off x="5688183" y="1514517"/>
            <a:ext cx="4912618" cy="788233"/>
          </a:xfrm>
          <a:prstGeom prst="rect">
            <a:avLst/>
          </a:prstGeom>
        </p:spPr>
      </p:pic>
      <p:pic>
        <p:nvPicPr>
          <p:cNvPr id="5" name="Picture 4">
            <a:extLst>
              <a:ext uri="{FF2B5EF4-FFF2-40B4-BE49-F238E27FC236}">
                <a16:creationId xmlns:a16="http://schemas.microsoft.com/office/drawing/2014/main" id="{AB2E8E79-EF36-5EF8-DB90-FC0413B03113}"/>
              </a:ext>
            </a:extLst>
          </p:cNvPr>
          <p:cNvPicPr>
            <a:picLocks noChangeAspect="1"/>
          </p:cNvPicPr>
          <p:nvPr/>
        </p:nvPicPr>
        <p:blipFill>
          <a:blip r:embed="rId4"/>
          <a:stretch>
            <a:fillRect/>
          </a:stretch>
        </p:blipFill>
        <p:spPr>
          <a:xfrm>
            <a:off x="5688183" y="2630928"/>
            <a:ext cx="3422260" cy="816935"/>
          </a:xfrm>
          <a:prstGeom prst="rect">
            <a:avLst/>
          </a:prstGeom>
        </p:spPr>
      </p:pic>
      <p:pic>
        <p:nvPicPr>
          <p:cNvPr id="6" name="Picture 5">
            <a:extLst>
              <a:ext uri="{FF2B5EF4-FFF2-40B4-BE49-F238E27FC236}">
                <a16:creationId xmlns:a16="http://schemas.microsoft.com/office/drawing/2014/main" id="{9EC3F687-2499-3F2F-36C8-07311BFE8AD8}"/>
              </a:ext>
            </a:extLst>
          </p:cNvPr>
          <p:cNvPicPr>
            <a:picLocks noChangeAspect="1"/>
          </p:cNvPicPr>
          <p:nvPr/>
        </p:nvPicPr>
        <p:blipFill>
          <a:blip r:embed="rId5"/>
          <a:stretch>
            <a:fillRect/>
          </a:stretch>
        </p:blipFill>
        <p:spPr>
          <a:xfrm>
            <a:off x="5630256" y="3685899"/>
            <a:ext cx="4211760" cy="1097375"/>
          </a:xfrm>
          <a:prstGeom prst="rect">
            <a:avLst/>
          </a:prstGeom>
        </p:spPr>
      </p:pic>
      <p:pic>
        <p:nvPicPr>
          <p:cNvPr id="8" name="Picture 7">
            <a:extLst>
              <a:ext uri="{FF2B5EF4-FFF2-40B4-BE49-F238E27FC236}">
                <a16:creationId xmlns:a16="http://schemas.microsoft.com/office/drawing/2014/main" id="{ECAC1B70-3B8D-DE10-3E7F-DE2A3D4CDC1E}"/>
              </a:ext>
            </a:extLst>
          </p:cNvPr>
          <p:cNvPicPr>
            <a:picLocks noChangeAspect="1"/>
          </p:cNvPicPr>
          <p:nvPr/>
        </p:nvPicPr>
        <p:blipFill>
          <a:blip r:embed="rId6"/>
          <a:stretch>
            <a:fillRect/>
          </a:stretch>
        </p:blipFill>
        <p:spPr>
          <a:xfrm>
            <a:off x="10600801" y="3165872"/>
            <a:ext cx="1475360" cy="2316681"/>
          </a:xfrm>
          <a:prstGeom prst="rect">
            <a:avLst/>
          </a:prstGeom>
        </p:spPr>
      </p:pic>
      <p:pic>
        <p:nvPicPr>
          <p:cNvPr id="13" name="Picture 12">
            <a:extLst>
              <a:ext uri="{FF2B5EF4-FFF2-40B4-BE49-F238E27FC236}">
                <a16:creationId xmlns:a16="http://schemas.microsoft.com/office/drawing/2014/main" id="{92107BA3-4326-22CA-6A9B-1272DD5E68CA}"/>
              </a:ext>
            </a:extLst>
          </p:cNvPr>
          <p:cNvPicPr>
            <a:picLocks noChangeAspect="1"/>
          </p:cNvPicPr>
          <p:nvPr/>
        </p:nvPicPr>
        <p:blipFill>
          <a:blip r:embed="rId7"/>
          <a:stretch>
            <a:fillRect/>
          </a:stretch>
        </p:blipFill>
        <p:spPr>
          <a:xfrm>
            <a:off x="5630256" y="4731826"/>
            <a:ext cx="4865030" cy="1097375"/>
          </a:xfrm>
          <a:prstGeom prst="rect">
            <a:avLst/>
          </a:prstGeom>
        </p:spPr>
      </p:pic>
      <p:pic>
        <p:nvPicPr>
          <p:cNvPr id="14" name="Picture 13">
            <a:extLst>
              <a:ext uri="{FF2B5EF4-FFF2-40B4-BE49-F238E27FC236}">
                <a16:creationId xmlns:a16="http://schemas.microsoft.com/office/drawing/2014/main" id="{17965D40-FC6C-D868-D619-9A1A69821634}"/>
              </a:ext>
            </a:extLst>
          </p:cNvPr>
          <p:cNvPicPr>
            <a:picLocks noChangeAspect="1"/>
          </p:cNvPicPr>
          <p:nvPr/>
        </p:nvPicPr>
        <p:blipFill>
          <a:blip r:embed="rId8"/>
          <a:stretch>
            <a:fillRect/>
          </a:stretch>
        </p:blipFill>
        <p:spPr>
          <a:xfrm>
            <a:off x="5853492" y="5797925"/>
            <a:ext cx="3450635" cy="883997"/>
          </a:xfrm>
          <a:prstGeom prst="rect">
            <a:avLst/>
          </a:prstGeom>
        </p:spPr>
      </p:pic>
    </p:spTree>
    <p:extLst>
      <p:ext uri="{BB962C8B-B14F-4D97-AF65-F5344CB8AC3E}">
        <p14:creationId xmlns:p14="http://schemas.microsoft.com/office/powerpoint/2010/main" val="41661350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EA5844-B8AE-56EB-128A-6FE0675E2D0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D83CB67-7300-B0AD-4376-770981BEFCE8}"/>
              </a:ext>
            </a:extLst>
          </p:cNvPr>
          <p:cNvSpPr>
            <a:spLocks noGrp="1"/>
          </p:cNvSpPr>
          <p:nvPr>
            <p:ph type="title"/>
          </p:nvPr>
        </p:nvSpPr>
        <p:spPr>
          <a:xfrm>
            <a:off x="440640" y="331081"/>
            <a:ext cx="9770717" cy="597928"/>
          </a:xfrm>
        </p:spPr>
        <p:txBody>
          <a:bodyPr/>
          <a:lstStyle/>
          <a:p>
            <a:r>
              <a:rPr lang="en-AE" dirty="0">
                <a:solidFill>
                  <a:srgbClr val="B070AA"/>
                </a:solidFill>
                <a:latin typeface="Gill Sans MT" panose="020B0502020104020203" pitchFamily="34" charset="0"/>
              </a:rPr>
              <a:t>Section </a:t>
            </a:r>
            <a:r>
              <a:rPr lang="en-AE" dirty="0">
                <a:solidFill>
                  <a:srgbClr val="B070AA"/>
                </a:solidFill>
              </a:rPr>
              <a:t>III</a:t>
            </a:r>
            <a:endParaRPr lang="en-AE" dirty="0"/>
          </a:p>
        </p:txBody>
      </p:sp>
      <p:sp>
        <p:nvSpPr>
          <p:cNvPr id="9" name="TextBox 8">
            <a:extLst>
              <a:ext uri="{FF2B5EF4-FFF2-40B4-BE49-F238E27FC236}">
                <a16:creationId xmlns:a16="http://schemas.microsoft.com/office/drawing/2014/main" id="{6CF43D80-0F7D-76AF-3E9F-AC074099C6DD}"/>
              </a:ext>
            </a:extLst>
          </p:cNvPr>
          <p:cNvSpPr txBox="1"/>
          <p:nvPr/>
        </p:nvSpPr>
        <p:spPr>
          <a:xfrm>
            <a:off x="141369" y="929009"/>
            <a:ext cx="6444781" cy="369332"/>
          </a:xfrm>
          <a:prstGeom prst="rect">
            <a:avLst/>
          </a:prstGeom>
          <a:noFill/>
        </p:spPr>
        <p:txBody>
          <a:bodyPr wrap="square" rtlCol="0">
            <a:spAutoFit/>
          </a:bodyPr>
          <a:lstStyle/>
          <a:p>
            <a:r>
              <a:rPr lang="en-US" b="1" dirty="0">
                <a:highlight>
                  <a:srgbClr val="FFDDFB"/>
                </a:highlight>
              </a:rPr>
              <a:t>Classification Models to Predict Job Loss Due to AI (%)</a:t>
            </a:r>
            <a:endParaRPr lang="en-AE" b="1" dirty="0">
              <a:highlight>
                <a:srgbClr val="FFDDFB"/>
              </a:highlight>
            </a:endParaRPr>
          </a:p>
        </p:txBody>
      </p:sp>
      <p:sp>
        <p:nvSpPr>
          <p:cNvPr id="10" name="Text Placeholder 2">
            <a:extLst>
              <a:ext uri="{FF2B5EF4-FFF2-40B4-BE49-F238E27FC236}">
                <a16:creationId xmlns:a16="http://schemas.microsoft.com/office/drawing/2014/main" id="{32470A28-0774-DA4E-6A3F-056BDF119BF9}"/>
              </a:ext>
            </a:extLst>
          </p:cNvPr>
          <p:cNvSpPr txBox="1">
            <a:spLocks/>
          </p:cNvSpPr>
          <p:nvPr/>
        </p:nvSpPr>
        <p:spPr>
          <a:xfrm>
            <a:off x="226539" y="1526937"/>
            <a:ext cx="3720807" cy="5160263"/>
          </a:xfrm>
          <a:prstGeom prst="rect">
            <a:avLst/>
          </a:prstGeom>
        </p:spPr>
        <p:txBody>
          <a:bodyPr vert="horz" lIns="91440" tIns="45720" rIns="91440" bIns="45720" rtlCol="0">
            <a:normAutofit/>
          </a:bodyPr>
          <a:lstStyle>
            <a:lvl1pPr marL="0" marR="0" indent="0" algn="l" defTabSz="914400" rtl="0" eaLnBrk="1" fontAlgn="auto" latinLnBrk="0" hangingPunct="1">
              <a:lnSpc>
                <a:spcPct val="95000"/>
              </a:lnSpc>
              <a:spcBef>
                <a:spcPts val="1000"/>
              </a:spcBef>
              <a:spcAft>
                <a:spcPts val="0"/>
              </a:spcAft>
              <a:buClrTx/>
              <a:buSzTx/>
              <a:buFontTx/>
              <a:buNone/>
              <a:tabLst/>
              <a:defRPr lang="en-US" sz="2000" b="0" i="0" kern="1200" smtClean="0">
                <a:solidFill>
                  <a:srgbClr val="343A9D"/>
                </a:solidFill>
                <a:effectLst/>
                <a:latin typeface="Gill Sans MT" panose="020B0502020104020203" pitchFamily="34" charset="0"/>
                <a:ea typeface="Tahoma" panose="020B0604030504040204" pitchFamily="34" charset="0"/>
                <a:cs typeface="Tahoma" panose="020B0604030504040204" pitchFamily="34" charset="0"/>
              </a:defRPr>
            </a:lvl1pPr>
            <a:lvl2pPr marL="457200" indent="0" algn="l" defTabSz="914400" rtl="0" eaLnBrk="1" latinLnBrk="0" hangingPunct="1">
              <a:lnSpc>
                <a:spcPct val="90000"/>
              </a:lnSpc>
              <a:spcBef>
                <a:spcPts val="500"/>
              </a:spcBef>
              <a:buFontTx/>
              <a:buNone/>
              <a:defRPr sz="2400" b="0" i="0" kern="1200">
                <a:solidFill>
                  <a:srgbClr val="343A9D"/>
                </a:solidFill>
                <a:latin typeface="Gill Sans MT" panose="020B0502020104020203" pitchFamily="34" charset="0"/>
                <a:ea typeface="Tahoma" panose="020B0604030504040204" pitchFamily="34" charset="0"/>
                <a:cs typeface="Tahoma" panose="020B0604030504040204" pitchFamily="34" charset="0"/>
              </a:defRPr>
            </a:lvl2pPr>
            <a:lvl3pPr marL="914400" indent="0" algn="l" defTabSz="914400" rtl="0" eaLnBrk="1" latinLnBrk="0" hangingPunct="1">
              <a:lnSpc>
                <a:spcPct val="90000"/>
              </a:lnSpc>
              <a:spcBef>
                <a:spcPts val="500"/>
              </a:spcBef>
              <a:buFontTx/>
              <a:buNone/>
              <a:defRPr sz="2000" b="0" i="0" kern="1200">
                <a:solidFill>
                  <a:srgbClr val="343A9D"/>
                </a:solidFill>
                <a:latin typeface="Gill Sans MT" panose="020B0502020104020203" pitchFamily="34" charset="0"/>
                <a:ea typeface="Tahoma" panose="020B0604030504040204" pitchFamily="34" charset="0"/>
                <a:cs typeface="Tahoma" panose="020B0604030504040204" pitchFamily="34" charset="0"/>
              </a:defRPr>
            </a:lvl3pPr>
            <a:lvl4pPr marL="1371600" indent="0" algn="l" defTabSz="914400" rtl="0" eaLnBrk="1" latinLnBrk="0" hangingPunct="1">
              <a:lnSpc>
                <a:spcPct val="90000"/>
              </a:lnSpc>
              <a:spcBef>
                <a:spcPts val="500"/>
              </a:spcBef>
              <a:buFontTx/>
              <a:buNone/>
              <a:defRPr sz="1800" b="0" i="0" kern="1200">
                <a:solidFill>
                  <a:srgbClr val="343A9D"/>
                </a:solidFill>
                <a:latin typeface="Gill Sans MT" panose="020B0502020104020203" pitchFamily="34" charset="0"/>
                <a:ea typeface="Tahoma" panose="020B0604030504040204" pitchFamily="34" charset="0"/>
                <a:cs typeface="Tahoma" panose="020B0604030504040204" pitchFamily="34" charset="0"/>
              </a:defRPr>
            </a:lvl4pPr>
            <a:lvl5pPr marL="1828800" indent="0" algn="l" defTabSz="914400" rtl="0" eaLnBrk="1" latinLnBrk="0" hangingPunct="1">
              <a:lnSpc>
                <a:spcPct val="90000"/>
              </a:lnSpc>
              <a:spcBef>
                <a:spcPts val="500"/>
              </a:spcBef>
              <a:buFontTx/>
              <a:buNone/>
              <a:defRPr sz="1800" b="0" i="0" kern="1200">
                <a:solidFill>
                  <a:srgbClr val="343A9D"/>
                </a:solidFill>
                <a:latin typeface="Gill Sans MT" panose="020B0502020104020203"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rgbClr val="CFADCE"/>
                </a:solidFill>
              </a:rPr>
              <a:t>We applied four classification models—Logistic Regression, KNN, Naive Bayes, and Decision Tree—to predict Job Loss Due to AI (%) as 'Low' or 'High'. This included the conversion of the quantitative job loss into categorical labels, and their marking with numeric values (0 and 1). In Logistic Regression, we trained the model on AI Adoption Rate (%) and validated it on a confusion matrix and accuracy score. The model was only 45% accurate, meaning that it correctly predicted job loss categories less than half the time.</a:t>
            </a:r>
          </a:p>
        </p:txBody>
      </p:sp>
      <p:pic>
        <p:nvPicPr>
          <p:cNvPr id="3" name="Picture 2">
            <a:extLst>
              <a:ext uri="{FF2B5EF4-FFF2-40B4-BE49-F238E27FC236}">
                <a16:creationId xmlns:a16="http://schemas.microsoft.com/office/drawing/2014/main" id="{6037E650-A4DA-B2D9-FC37-249AAFC820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38309"/>
            <a:ext cx="6151931" cy="1675875"/>
          </a:xfrm>
          <a:prstGeom prst="rect">
            <a:avLst/>
          </a:prstGeom>
        </p:spPr>
      </p:pic>
      <p:pic>
        <p:nvPicPr>
          <p:cNvPr id="4" name="Picture 3">
            <a:extLst>
              <a:ext uri="{FF2B5EF4-FFF2-40B4-BE49-F238E27FC236}">
                <a16:creationId xmlns:a16="http://schemas.microsoft.com/office/drawing/2014/main" id="{CDF09A3A-AB8D-D47B-9C1D-AE8A60F8CB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94473" y="1705769"/>
            <a:ext cx="5952490" cy="381000"/>
          </a:xfrm>
          <a:prstGeom prst="rect">
            <a:avLst/>
          </a:prstGeom>
        </p:spPr>
      </p:pic>
      <p:pic>
        <p:nvPicPr>
          <p:cNvPr id="5" name="Picture 4">
            <a:extLst>
              <a:ext uri="{FF2B5EF4-FFF2-40B4-BE49-F238E27FC236}">
                <a16:creationId xmlns:a16="http://schemas.microsoft.com/office/drawing/2014/main" id="{CBD9B1C6-F394-9481-1720-7F9AE8FC804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49331" y="1662680"/>
            <a:ext cx="1498600" cy="2344420"/>
          </a:xfrm>
          <a:prstGeom prst="rect">
            <a:avLst/>
          </a:prstGeom>
        </p:spPr>
      </p:pic>
      <p:pic>
        <p:nvPicPr>
          <p:cNvPr id="6" name="Picture 5">
            <a:extLst>
              <a:ext uri="{FF2B5EF4-FFF2-40B4-BE49-F238E27FC236}">
                <a16:creationId xmlns:a16="http://schemas.microsoft.com/office/drawing/2014/main" id="{31FDCE9E-F24E-5482-3657-BB066CC077F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94473" y="2090951"/>
            <a:ext cx="5952490" cy="819150"/>
          </a:xfrm>
          <a:prstGeom prst="rect">
            <a:avLst/>
          </a:prstGeom>
        </p:spPr>
      </p:pic>
      <p:pic>
        <p:nvPicPr>
          <p:cNvPr id="8" name="Picture 7">
            <a:extLst>
              <a:ext uri="{FF2B5EF4-FFF2-40B4-BE49-F238E27FC236}">
                <a16:creationId xmlns:a16="http://schemas.microsoft.com/office/drawing/2014/main" id="{295A4365-AFAD-8734-A6F7-28C34328BB2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56326" y="2988539"/>
            <a:ext cx="3463925" cy="828675"/>
          </a:xfrm>
          <a:prstGeom prst="rect">
            <a:avLst/>
          </a:prstGeom>
        </p:spPr>
      </p:pic>
      <p:pic>
        <p:nvPicPr>
          <p:cNvPr id="13" name="Picture 12">
            <a:extLst>
              <a:ext uri="{FF2B5EF4-FFF2-40B4-BE49-F238E27FC236}">
                <a16:creationId xmlns:a16="http://schemas.microsoft.com/office/drawing/2014/main" id="{629055D2-5983-8FA0-E4B6-7006C158D39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545064" y="3720544"/>
            <a:ext cx="4361815" cy="1346835"/>
          </a:xfrm>
          <a:prstGeom prst="rect">
            <a:avLst/>
          </a:prstGeom>
        </p:spPr>
      </p:pic>
      <p:pic>
        <p:nvPicPr>
          <p:cNvPr id="14" name="Picture 13">
            <a:extLst>
              <a:ext uri="{FF2B5EF4-FFF2-40B4-BE49-F238E27FC236}">
                <a16:creationId xmlns:a16="http://schemas.microsoft.com/office/drawing/2014/main" id="{9BB0C20C-4C74-82D2-C892-80263EF318C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096511" y="5152231"/>
            <a:ext cx="5008732" cy="1675875"/>
          </a:xfrm>
          <a:prstGeom prst="rect">
            <a:avLst/>
          </a:prstGeom>
        </p:spPr>
      </p:pic>
    </p:spTree>
    <p:extLst>
      <p:ext uri="{BB962C8B-B14F-4D97-AF65-F5344CB8AC3E}">
        <p14:creationId xmlns:p14="http://schemas.microsoft.com/office/powerpoint/2010/main" val="40445937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EF0FB2-BF16-3EED-F701-65F353491B6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47F817E-ACFF-7060-B9D6-EE710D943CF1}"/>
              </a:ext>
            </a:extLst>
          </p:cNvPr>
          <p:cNvSpPr>
            <a:spLocks noGrp="1"/>
          </p:cNvSpPr>
          <p:nvPr>
            <p:ph type="title"/>
          </p:nvPr>
        </p:nvSpPr>
        <p:spPr>
          <a:xfrm>
            <a:off x="440640" y="331081"/>
            <a:ext cx="9770717" cy="597928"/>
          </a:xfrm>
        </p:spPr>
        <p:txBody>
          <a:bodyPr/>
          <a:lstStyle/>
          <a:p>
            <a:r>
              <a:rPr lang="en-AE" dirty="0">
                <a:solidFill>
                  <a:srgbClr val="B070AA"/>
                </a:solidFill>
                <a:latin typeface="Gill Sans MT" panose="020B0502020104020203" pitchFamily="34" charset="0"/>
              </a:rPr>
              <a:t>Section </a:t>
            </a:r>
            <a:r>
              <a:rPr lang="en-AE" dirty="0">
                <a:solidFill>
                  <a:srgbClr val="B070AA"/>
                </a:solidFill>
              </a:rPr>
              <a:t>III</a:t>
            </a:r>
            <a:endParaRPr lang="en-AE" dirty="0"/>
          </a:p>
        </p:txBody>
      </p:sp>
      <p:sp>
        <p:nvSpPr>
          <p:cNvPr id="9" name="TextBox 8">
            <a:extLst>
              <a:ext uri="{FF2B5EF4-FFF2-40B4-BE49-F238E27FC236}">
                <a16:creationId xmlns:a16="http://schemas.microsoft.com/office/drawing/2014/main" id="{163B3238-C213-03F5-75ED-752F7E35346F}"/>
              </a:ext>
            </a:extLst>
          </p:cNvPr>
          <p:cNvSpPr txBox="1"/>
          <p:nvPr/>
        </p:nvSpPr>
        <p:spPr>
          <a:xfrm>
            <a:off x="7032322" y="744343"/>
            <a:ext cx="5159678" cy="369332"/>
          </a:xfrm>
          <a:prstGeom prst="rect">
            <a:avLst/>
          </a:prstGeom>
          <a:noFill/>
        </p:spPr>
        <p:txBody>
          <a:bodyPr wrap="square" rtlCol="0">
            <a:spAutoFit/>
          </a:bodyPr>
          <a:lstStyle/>
          <a:p>
            <a:r>
              <a:rPr lang="en-US" b="1" dirty="0">
                <a:highlight>
                  <a:srgbClr val="FFDDFB"/>
                </a:highlight>
              </a:rPr>
              <a:t>Classification – K-Nearest Neighbor (KNN)</a:t>
            </a:r>
            <a:endParaRPr lang="en-AE" b="1" dirty="0">
              <a:highlight>
                <a:srgbClr val="FFDDFB"/>
              </a:highlight>
            </a:endParaRPr>
          </a:p>
        </p:txBody>
      </p:sp>
      <p:sp>
        <p:nvSpPr>
          <p:cNvPr id="10" name="Text Placeholder 2">
            <a:extLst>
              <a:ext uri="{FF2B5EF4-FFF2-40B4-BE49-F238E27FC236}">
                <a16:creationId xmlns:a16="http://schemas.microsoft.com/office/drawing/2014/main" id="{BC8404DB-FE60-8C9E-D6A2-28AD70452745}"/>
              </a:ext>
            </a:extLst>
          </p:cNvPr>
          <p:cNvSpPr txBox="1">
            <a:spLocks/>
          </p:cNvSpPr>
          <p:nvPr/>
        </p:nvSpPr>
        <p:spPr>
          <a:xfrm>
            <a:off x="7315200" y="1304872"/>
            <a:ext cx="4658497" cy="5222047"/>
          </a:xfrm>
          <a:prstGeom prst="rect">
            <a:avLst/>
          </a:prstGeom>
        </p:spPr>
        <p:txBody>
          <a:bodyPr vert="horz" lIns="91440" tIns="45720" rIns="91440" bIns="45720" rtlCol="0">
            <a:normAutofit/>
          </a:bodyPr>
          <a:lstStyle>
            <a:lvl1pPr marL="0" marR="0" indent="0" algn="l" defTabSz="914400" rtl="0" eaLnBrk="1" fontAlgn="auto" latinLnBrk="0" hangingPunct="1">
              <a:lnSpc>
                <a:spcPct val="95000"/>
              </a:lnSpc>
              <a:spcBef>
                <a:spcPts val="1000"/>
              </a:spcBef>
              <a:spcAft>
                <a:spcPts val="0"/>
              </a:spcAft>
              <a:buClrTx/>
              <a:buSzTx/>
              <a:buFontTx/>
              <a:buNone/>
              <a:tabLst/>
              <a:defRPr lang="en-US" sz="2000" b="0" i="0" kern="1200" smtClean="0">
                <a:solidFill>
                  <a:srgbClr val="343A9D"/>
                </a:solidFill>
                <a:effectLst/>
                <a:latin typeface="Gill Sans MT" panose="020B0502020104020203" pitchFamily="34" charset="0"/>
                <a:ea typeface="Tahoma" panose="020B0604030504040204" pitchFamily="34" charset="0"/>
                <a:cs typeface="Tahoma" panose="020B0604030504040204" pitchFamily="34" charset="0"/>
              </a:defRPr>
            </a:lvl1pPr>
            <a:lvl2pPr marL="457200" indent="0" algn="l" defTabSz="914400" rtl="0" eaLnBrk="1" latinLnBrk="0" hangingPunct="1">
              <a:lnSpc>
                <a:spcPct val="90000"/>
              </a:lnSpc>
              <a:spcBef>
                <a:spcPts val="500"/>
              </a:spcBef>
              <a:buFontTx/>
              <a:buNone/>
              <a:defRPr sz="2400" b="0" i="0" kern="1200">
                <a:solidFill>
                  <a:srgbClr val="343A9D"/>
                </a:solidFill>
                <a:latin typeface="Gill Sans MT" panose="020B0502020104020203" pitchFamily="34" charset="0"/>
                <a:ea typeface="Tahoma" panose="020B0604030504040204" pitchFamily="34" charset="0"/>
                <a:cs typeface="Tahoma" panose="020B0604030504040204" pitchFamily="34" charset="0"/>
              </a:defRPr>
            </a:lvl2pPr>
            <a:lvl3pPr marL="914400" indent="0" algn="l" defTabSz="914400" rtl="0" eaLnBrk="1" latinLnBrk="0" hangingPunct="1">
              <a:lnSpc>
                <a:spcPct val="90000"/>
              </a:lnSpc>
              <a:spcBef>
                <a:spcPts val="500"/>
              </a:spcBef>
              <a:buFontTx/>
              <a:buNone/>
              <a:defRPr sz="2000" b="0" i="0" kern="1200">
                <a:solidFill>
                  <a:srgbClr val="343A9D"/>
                </a:solidFill>
                <a:latin typeface="Gill Sans MT" panose="020B0502020104020203" pitchFamily="34" charset="0"/>
                <a:ea typeface="Tahoma" panose="020B0604030504040204" pitchFamily="34" charset="0"/>
                <a:cs typeface="Tahoma" panose="020B0604030504040204" pitchFamily="34" charset="0"/>
              </a:defRPr>
            </a:lvl3pPr>
            <a:lvl4pPr marL="1371600" indent="0" algn="l" defTabSz="914400" rtl="0" eaLnBrk="1" latinLnBrk="0" hangingPunct="1">
              <a:lnSpc>
                <a:spcPct val="90000"/>
              </a:lnSpc>
              <a:spcBef>
                <a:spcPts val="500"/>
              </a:spcBef>
              <a:buFontTx/>
              <a:buNone/>
              <a:defRPr sz="1800" b="0" i="0" kern="1200">
                <a:solidFill>
                  <a:srgbClr val="343A9D"/>
                </a:solidFill>
                <a:latin typeface="Gill Sans MT" panose="020B0502020104020203" pitchFamily="34" charset="0"/>
                <a:ea typeface="Tahoma" panose="020B0604030504040204" pitchFamily="34" charset="0"/>
                <a:cs typeface="Tahoma" panose="020B0604030504040204" pitchFamily="34" charset="0"/>
              </a:defRPr>
            </a:lvl4pPr>
            <a:lvl5pPr marL="1828800" indent="0" algn="l" defTabSz="914400" rtl="0" eaLnBrk="1" latinLnBrk="0" hangingPunct="1">
              <a:lnSpc>
                <a:spcPct val="90000"/>
              </a:lnSpc>
              <a:spcBef>
                <a:spcPts val="500"/>
              </a:spcBef>
              <a:buFontTx/>
              <a:buNone/>
              <a:defRPr sz="1800" b="0" i="0" kern="1200">
                <a:solidFill>
                  <a:srgbClr val="343A9D"/>
                </a:solidFill>
                <a:latin typeface="Gill Sans MT" panose="020B0502020104020203"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rgbClr val="CFADCE"/>
                </a:solidFill>
              </a:rPr>
              <a:t>We applied the K-Nearest Neighbors (KNN) classifier to forecast Job Loss Due to AI levels. We prepared the data and split it before fitting the model and checking its performance with an accuracy score and confusion matrix. The model was 55% accurate and got a test value correct, which is great in comparison with Logistic Regression.</a:t>
            </a:r>
          </a:p>
        </p:txBody>
      </p:sp>
      <p:pic>
        <p:nvPicPr>
          <p:cNvPr id="3" name="Picture 2">
            <a:extLst>
              <a:ext uri="{FF2B5EF4-FFF2-40B4-BE49-F238E27FC236}">
                <a16:creationId xmlns:a16="http://schemas.microsoft.com/office/drawing/2014/main" id="{CA8C51D6-7522-5603-E03D-B956963351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396" y="929009"/>
            <a:ext cx="5837697" cy="1604126"/>
          </a:xfrm>
          <a:prstGeom prst="rect">
            <a:avLst/>
          </a:prstGeom>
        </p:spPr>
      </p:pic>
      <p:pic>
        <p:nvPicPr>
          <p:cNvPr id="4" name="Picture 3">
            <a:extLst>
              <a:ext uri="{FF2B5EF4-FFF2-40B4-BE49-F238E27FC236}">
                <a16:creationId xmlns:a16="http://schemas.microsoft.com/office/drawing/2014/main" id="{E7DE4C4A-962C-348C-CAF6-7F7640F6D9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550038"/>
            <a:ext cx="5952490" cy="581025"/>
          </a:xfrm>
          <a:prstGeom prst="rect">
            <a:avLst/>
          </a:prstGeom>
        </p:spPr>
      </p:pic>
      <p:pic>
        <p:nvPicPr>
          <p:cNvPr id="5" name="Picture 4">
            <a:extLst>
              <a:ext uri="{FF2B5EF4-FFF2-40B4-BE49-F238E27FC236}">
                <a16:creationId xmlns:a16="http://schemas.microsoft.com/office/drawing/2014/main" id="{FFFDC9C2-98AA-0299-0F00-90D00B8D3628}"/>
              </a:ext>
            </a:extLst>
          </p:cNvPr>
          <p:cNvPicPr>
            <a:picLocks noChangeAspect="1"/>
          </p:cNvPicPr>
          <p:nvPr/>
        </p:nvPicPr>
        <p:blipFill>
          <a:blip r:embed="rId4"/>
          <a:stretch>
            <a:fillRect/>
          </a:stretch>
        </p:blipFill>
        <p:spPr>
          <a:xfrm>
            <a:off x="5998350" y="2533135"/>
            <a:ext cx="1316850" cy="1518036"/>
          </a:xfrm>
          <a:prstGeom prst="rect">
            <a:avLst/>
          </a:prstGeom>
        </p:spPr>
      </p:pic>
      <p:pic>
        <p:nvPicPr>
          <p:cNvPr id="6" name="Picture 5">
            <a:extLst>
              <a:ext uri="{FF2B5EF4-FFF2-40B4-BE49-F238E27FC236}">
                <a16:creationId xmlns:a16="http://schemas.microsoft.com/office/drawing/2014/main" id="{31F63B3E-7286-F2B5-4AE4-061A98F7523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3895" y="3249145"/>
            <a:ext cx="5081905" cy="666750"/>
          </a:xfrm>
          <a:prstGeom prst="rect">
            <a:avLst/>
          </a:prstGeom>
        </p:spPr>
      </p:pic>
      <p:pic>
        <p:nvPicPr>
          <p:cNvPr id="8" name="Picture 7">
            <a:extLst>
              <a:ext uri="{FF2B5EF4-FFF2-40B4-BE49-F238E27FC236}">
                <a16:creationId xmlns:a16="http://schemas.microsoft.com/office/drawing/2014/main" id="{3F1BFF06-4897-2674-E049-6B3A70FB940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6843" y="3915895"/>
            <a:ext cx="4958801" cy="763424"/>
          </a:xfrm>
          <a:prstGeom prst="rect">
            <a:avLst/>
          </a:prstGeom>
        </p:spPr>
      </p:pic>
      <p:pic>
        <p:nvPicPr>
          <p:cNvPr id="13" name="Picture 12">
            <a:extLst>
              <a:ext uri="{FF2B5EF4-FFF2-40B4-BE49-F238E27FC236}">
                <a16:creationId xmlns:a16="http://schemas.microsoft.com/office/drawing/2014/main" id="{C48DC100-D85B-741B-39A5-F13C39C37DA9}"/>
              </a:ext>
            </a:extLst>
          </p:cNvPr>
          <p:cNvPicPr>
            <a:picLocks noChangeAspect="1"/>
          </p:cNvPicPr>
          <p:nvPr/>
        </p:nvPicPr>
        <p:blipFill>
          <a:blip r:embed="rId7"/>
          <a:stretch>
            <a:fillRect/>
          </a:stretch>
        </p:blipFill>
        <p:spPr>
          <a:xfrm>
            <a:off x="258303" y="4679319"/>
            <a:ext cx="5837697" cy="1602560"/>
          </a:xfrm>
          <a:prstGeom prst="rect">
            <a:avLst/>
          </a:prstGeom>
        </p:spPr>
      </p:pic>
      <p:pic>
        <p:nvPicPr>
          <p:cNvPr id="14" name="Picture 13">
            <a:extLst>
              <a:ext uri="{FF2B5EF4-FFF2-40B4-BE49-F238E27FC236}">
                <a16:creationId xmlns:a16="http://schemas.microsoft.com/office/drawing/2014/main" id="{06CF37F6-7DA8-E41E-617D-B492C3F53FA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270557" y="5864571"/>
            <a:ext cx="2764790" cy="623570"/>
          </a:xfrm>
          <a:prstGeom prst="rect">
            <a:avLst/>
          </a:prstGeom>
        </p:spPr>
      </p:pic>
    </p:spTree>
    <p:extLst>
      <p:ext uri="{BB962C8B-B14F-4D97-AF65-F5344CB8AC3E}">
        <p14:creationId xmlns:p14="http://schemas.microsoft.com/office/powerpoint/2010/main" val="35745235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29672E-C43C-2054-B524-B4633352C38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BBBD1E7-6848-14F5-AF0A-5122F63769AB}"/>
              </a:ext>
            </a:extLst>
          </p:cNvPr>
          <p:cNvSpPr>
            <a:spLocks noGrp="1"/>
          </p:cNvSpPr>
          <p:nvPr>
            <p:ph type="title"/>
          </p:nvPr>
        </p:nvSpPr>
        <p:spPr>
          <a:xfrm>
            <a:off x="440640" y="331081"/>
            <a:ext cx="9770717" cy="597928"/>
          </a:xfrm>
        </p:spPr>
        <p:txBody>
          <a:bodyPr/>
          <a:lstStyle/>
          <a:p>
            <a:r>
              <a:rPr lang="en-AE" dirty="0">
                <a:solidFill>
                  <a:srgbClr val="B070AA"/>
                </a:solidFill>
                <a:latin typeface="Gill Sans MT" panose="020B0502020104020203" pitchFamily="34" charset="0"/>
              </a:rPr>
              <a:t>Section </a:t>
            </a:r>
            <a:r>
              <a:rPr lang="en-AE" dirty="0">
                <a:solidFill>
                  <a:srgbClr val="B070AA"/>
                </a:solidFill>
              </a:rPr>
              <a:t>III</a:t>
            </a:r>
            <a:endParaRPr lang="en-AE" dirty="0"/>
          </a:p>
        </p:txBody>
      </p:sp>
      <p:sp>
        <p:nvSpPr>
          <p:cNvPr id="9" name="TextBox 8">
            <a:extLst>
              <a:ext uri="{FF2B5EF4-FFF2-40B4-BE49-F238E27FC236}">
                <a16:creationId xmlns:a16="http://schemas.microsoft.com/office/drawing/2014/main" id="{6065C79B-B3D8-5A8F-2AA1-C7B8ED561872}"/>
              </a:ext>
            </a:extLst>
          </p:cNvPr>
          <p:cNvSpPr txBox="1"/>
          <p:nvPr/>
        </p:nvSpPr>
        <p:spPr>
          <a:xfrm>
            <a:off x="7779822" y="1017857"/>
            <a:ext cx="3454400" cy="369332"/>
          </a:xfrm>
          <a:prstGeom prst="rect">
            <a:avLst/>
          </a:prstGeom>
          <a:noFill/>
        </p:spPr>
        <p:txBody>
          <a:bodyPr wrap="square" rtlCol="0">
            <a:spAutoFit/>
          </a:bodyPr>
          <a:lstStyle/>
          <a:p>
            <a:r>
              <a:rPr lang="en-US" dirty="0">
                <a:highlight>
                  <a:srgbClr val="FFDDFB"/>
                </a:highlight>
              </a:rPr>
              <a:t>Classification – Naïve Bayes</a:t>
            </a:r>
            <a:endParaRPr lang="en-AE" dirty="0">
              <a:highlight>
                <a:srgbClr val="FFDDFB"/>
              </a:highlight>
            </a:endParaRPr>
          </a:p>
        </p:txBody>
      </p:sp>
      <p:sp>
        <p:nvSpPr>
          <p:cNvPr id="10" name="Text Placeholder 2">
            <a:extLst>
              <a:ext uri="{FF2B5EF4-FFF2-40B4-BE49-F238E27FC236}">
                <a16:creationId xmlns:a16="http://schemas.microsoft.com/office/drawing/2014/main" id="{46B882E6-A483-98C8-39DF-23EB289E50EC}"/>
              </a:ext>
            </a:extLst>
          </p:cNvPr>
          <p:cNvSpPr txBox="1">
            <a:spLocks/>
          </p:cNvSpPr>
          <p:nvPr/>
        </p:nvSpPr>
        <p:spPr>
          <a:xfrm>
            <a:off x="7632356" y="1863477"/>
            <a:ext cx="4559644" cy="4663442"/>
          </a:xfrm>
          <a:prstGeom prst="rect">
            <a:avLst/>
          </a:prstGeom>
        </p:spPr>
        <p:txBody>
          <a:bodyPr vert="horz" lIns="91440" tIns="45720" rIns="91440" bIns="45720" rtlCol="0">
            <a:normAutofit/>
          </a:bodyPr>
          <a:lstStyle>
            <a:lvl1pPr marL="0" marR="0" indent="0" algn="l" defTabSz="914400" rtl="0" eaLnBrk="1" fontAlgn="auto" latinLnBrk="0" hangingPunct="1">
              <a:lnSpc>
                <a:spcPct val="95000"/>
              </a:lnSpc>
              <a:spcBef>
                <a:spcPts val="1000"/>
              </a:spcBef>
              <a:spcAft>
                <a:spcPts val="0"/>
              </a:spcAft>
              <a:buClrTx/>
              <a:buSzTx/>
              <a:buFontTx/>
              <a:buNone/>
              <a:tabLst/>
              <a:defRPr lang="en-US" sz="2000" b="0" i="0" kern="1200" smtClean="0">
                <a:solidFill>
                  <a:srgbClr val="343A9D"/>
                </a:solidFill>
                <a:effectLst/>
                <a:latin typeface="Gill Sans MT" panose="020B0502020104020203" pitchFamily="34" charset="0"/>
                <a:ea typeface="Tahoma" panose="020B0604030504040204" pitchFamily="34" charset="0"/>
                <a:cs typeface="Tahoma" panose="020B0604030504040204" pitchFamily="34" charset="0"/>
              </a:defRPr>
            </a:lvl1pPr>
            <a:lvl2pPr marL="457200" indent="0" algn="l" defTabSz="914400" rtl="0" eaLnBrk="1" latinLnBrk="0" hangingPunct="1">
              <a:lnSpc>
                <a:spcPct val="90000"/>
              </a:lnSpc>
              <a:spcBef>
                <a:spcPts val="500"/>
              </a:spcBef>
              <a:buFontTx/>
              <a:buNone/>
              <a:defRPr sz="2400" b="0" i="0" kern="1200">
                <a:solidFill>
                  <a:srgbClr val="343A9D"/>
                </a:solidFill>
                <a:latin typeface="Gill Sans MT" panose="020B0502020104020203" pitchFamily="34" charset="0"/>
                <a:ea typeface="Tahoma" panose="020B0604030504040204" pitchFamily="34" charset="0"/>
                <a:cs typeface="Tahoma" panose="020B0604030504040204" pitchFamily="34" charset="0"/>
              </a:defRPr>
            </a:lvl2pPr>
            <a:lvl3pPr marL="914400" indent="0" algn="l" defTabSz="914400" rtl="0" eaLnBrk="1" latinLnBrk="0" hangingPunct="1">
              <a:lnSpc>
                <a:spcPct val="90000"/>
              </a:lnSpc>
              <a:spcBef>
                <a:spcPts val="500"/>
              </a:spcBef>
              <a:buFontTx/>
              <a:buNone/>
              <a:defRPr sz="2000" b="0" i="0" kern="1200">
                <a:solidFill>
                  <a:srgbClr val="343A9D"/>
                </a:solidFill>
                <a:latin typeface="Gill Sans MT" panose="020B0502020104020203" pitchFamily="34" charset="0"/>
                <a:ea typeface="Tahoma" panose="020B0604030504040204" pitchFamily="34" charset="0"/>
                <a:cs typeface="Tahoma" panose="020B0604030504040204" pitchFamily="34" charset="0"/>
              </a:defRPr>
            </a:lvl3pPr>
            <a:lvl4pPr marL="1371600" indent="0" algn="l" defTabSz="914400" rtl="0" eaLnBrk="1" latinLnBrk="0" hangingPunct="1">
              <a:lnSpc>
                <a:spcPct val="90000"/>
              </a:lnSpc>
              <a:spcBef>
                <a:spcPts val="500"/>
              </a:spcBef>
              <a:buFontTx/>
              <a:buNone/>
              <a:defRPr sz="1800" b="0" i="0" kern="1200">
                <a:solidFill>
                  <a:srgbClr val="343A9D"/>
                </a:solidFill>
                <a:latin typeface="Gill Sans MT" panose="020B0502020104020203" pitchFamily="34" charset="0"/>
                <a:ea typeface="Tahoma" panose="020B0604030504040204" pitchFamily="34" charset="0"/>
                <a:cs typeface="Tahoma" panose="020B0604030504040204" pitchFamily="34" charset="0"/>
              </a:defRPr>
            </a:lvl4pPr>
            <a:lvl5pPr marL="1828800" indent="0" algn="l" defTabSz="914400" rtl="0" eaLnBrk="1" latinLnBrk="0" hangingPunct="1">
              <a:lnSpc>
                <a:spcPct val="90000"/>
              </a:lnSpc>
              <a:spcBef>
                <a:spcPts val="500"/>
              </a:spcBef>
              <a:buFontTx/>
              <a:buNone/>
              <a:defRPr sz="1800" b="0" i="0" kern="1200">
                <a:solidFill>
                  <a:srgbClr val="343A9D"/>
                </a:solidFill>
                <a:latin typeface="Gill Sans MT" panose="020B0502020104020203"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tx1"/>
                </a:solidFill>
              </a:rPr>
              <a:t>We applied the Naïve Bayes classification model to predict Job Loss Due to AI levels, with the same data preparation procedure as before. The model, when trained, achieved an accuracy of 42.5%. Even though the accuracy was less, it correctly predicted a test value, which indicates that the model can still make accurate predictions in some cases.</a:t>
            </a:r>
          </a:p>
        </p:txBody>
      </p:sp>
      <p:pic>
        <p:nvPicPr>
          <p:cNvPr id="3" name="Picture 2">
            <a:extLst>
              <a:ext uri="{FF2B5EF4-FFF2-40B4-BE49-F238E27FC236}">
                <a16:creationId xmlns:a16="http://schemas.microsoft.com/office/drawing/2014/main" id="{5E42B4F1-6334-9654-FB6D-574D5D54B9F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640" y="929009"/>
            <a:ext cx="5371465" cy="979324"/>
          </a:xfrm>
          <a:prstGeom prst="rect">
            <a:avLst/>
          </a:prstGeom>
        </p:spPr>
      </p:pic>
      <p:pic>
        <p:nvPicPr>
          <p:cNvPr id="4" name="Picture 3">
            <a:extLst>
              <a:ext uri="{FF2B5EF4-FFF2-40B4-BE49-F238E27FC236}">
                <a16:creationId xmlns:a16="http://schemas.microsoft.com/office/drawing/2014/main" id="{398C5EBC-2BE5-EE32-2696-364D916A6C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2065" y="1996991"/>
            <a:ext cx="5400040" cy="509270"/>
          </a:xfrm>
          <a:prstGeom prst="rect">
            <a:avLst/>
          </a:prstGeom>
        </p:spPr>
      </p:pic>
      <p:pic>
        <p:nvPicPr>
          <p:cNvPr id="5" name="Picture 4">
            <a:extLst>
              <a:ext uri="{FF2B5EF4-FFF2-40B4-BE49-F238E27FC236}">
                <a16:creationId xmlns:a16="http://schemas.microsoft.com/office/drawing/2014/main" id="{0FAFC66B-555F-FDCE-210D-4A8593BE9FE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27318" y="2168277"/>
            <a:ext cx="1901190" cy="1616075"/>
          </a:xfrm>
          <a:prstGeom prst="rect">
            <a:avLst/>
          </a:prstGeom>
        </p:spPr>
      </p:pic>
      <p:pic>
        <p:nvPicPr>
          <p:cNvPr id="6" name="Picture 5">
            <a:extLst>
              <a:ext uri="{FF2B5EF4-FFF2-40B4-BE49-F238E27FC236}">
                <a16:creationId xmlns:a16="http://schemas.microsoft.com/office/drawing/2014/main" id="{242D39D1-9C18-54B7-A7E1-AD70ED76A29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8735" y="2677350"/>
            <a:ext cx="3391106" cy="597928"/>
          </a:xfrm>
          <a:prstGeom prst="rect">
            <a:avLst/>
          </a:prstGeom>
        </p:spPr>
      </p:pic>
      <p:pic>
        <p:nvPicPr>
          <p:cNvPr id="8" name="Picture 7">
            <a:extLst>
              <a:ext uri="{FF2B5EF4-FFF2-40B4-BE49-F238E27FC236}">
                <a16:creationId xmlns:a16="http://schemas.microsoft.com/office/drawing/2014/main" id="{4530D426-61E4-9838-1D45-10D9FC041A7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8735" y="3211289"/>
            <a:ext cx="2994660" cy="725908"/>
          </a:xfrm>
          <a:prstGeom prst="rect">
            <a:avLst/>
          </a:prstGeom>
        </p:spPr>
      </p:pic>
      <p:pic>
        <p:nvPicPr>
          <p:cNvPr id="13" name="Picture 12">
            <a:extLst>
              <a:ext uri="{FF2B5EF4-FFF2-40B4-BE49-F238E27FC236}">
                <a16:creationId xmlns:a16="http://schemas.microsoft.com/office/drawing/2014/main" id="{784340D8-CFC3-FD9F-D71A-C1AF5805F9A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82833" y="3937197"/>
            <a:ext cx="3375025" cy="1583760"/>
          </a:xfrm>
          <a:prstGeom prst="rect">
            <a:avLst/>
          </a:prstGeom>
        </p:spPr>
      </p:pic>
      <p:pic>
        <p:nvPicPr>
          <p:cNvPr id="14" name="Picture 13">
            <a:extLst>
              <a:ext uri="{FF2B5EF4-FFF2-40B4-BE49-F238E27FC236}">
                <a16:creationId xmlns:a16="http://schemas.microsoft.com/office/drawing/2014/main" id="{CCB6CF2E-75C7-AECB-B766-FE86614A6EE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46429" y="5934542"/>
            <a:ext cx="3336290" cy="674370"/>
          </a:xfrm>
          <a:prstGeom prst="rect">
            <a:avLst/>
          </a:prstGeom>
        </p:spPr>
      </p:pic>
    </p:spTree>
    <p:extLst>
      <p:ext uri="{BB962C8B-B14F-4D97-AF65-F5344CB8AC3E}">
        <p14:creationId xmlns:p14="http://schemas.microsoft.com/office/powerpoint/2010/main" val="39928620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C22D33-97CC-2D58-B220-F72D293BF0E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1477B2B-5C26-AA94-ED1F-E247D76313A4}"/>
              </a:ext>
            </a:extLst>
          </p:cNvPr>
          <p:cNvSpPr>
            <a:spLocks noGrp="1"/>
          </p:cNvSpPr>
          <p:nvPr>
            <p:ph type="title"/>
          </p:nvPr>
        </p:nvSpPr>
        <p:spPr>
          <a:xfrm>
            <a:off x="440640" y="331081"/>
            <a:ext cx="9770717" cy="597928"/>
          </a:xfrm>
        </p:spPr>
        <p:txBody>
          <a:bodyPr/>
          <a:lstStyle/>
          <a:p>
            <a:r>
              <a:rPr lang="en-AE" dirty="0">
                <a:solidFill>
                  <a:srgbClr val="B070AA"/>
                </a:solidFill>
                <a:latin typeface="Gill Sans MT" panose="020B0502020104020203" pitchFamily="34" charset="0"/>
              </a:rPr>
              <a:t>Section </a:t>
            </a:r>
            <a:r>
              <a:rPr lang="en-AE" dirty="0">
                <a:solidFill>
                  <a:srgbClr val="B070AA"/>
                </a:solidFill>
              </a:rPr>
              <a:t>III</a:t>
            </a:r>
            <a:endParaRPr lang="en-AE" dirty="0"/>
          </a:p>
        </p:txBody>
      </p:sp>
      <p:sp>
        <p:nvSpPr>
          <p:cNvPr id="9" name="TextBox 8">
            <a:extLst>
              <a:ext uri="{FF2B5EF4-FFF2-40B4-BE49-F238E27FC236}">
                <a16:creationId xmlns:a16="http://schemas.microsoft.com/office/drawing/2014/main" id="{4FC64C7E-2F4B-16BA-FB69-1C2928A7DFAE}"/>
              </a:ext>
            </a:extLst>
          </p:cNvPr>
          <p:cNvSpPr txBox="1"/>
          <p:nvPr/>
        </p:nvSpPr>
        <p:spPr>
          <a:xfrm>
            <a:off x="440640" y="1026911"/>
            <a:ext cx="3454400" cy="369332"/>
          </a:xfrm>
          <a:prstGeom prst="rect">
            <a:avLst/>
          </a:prstGeom>
          <a:noFill/>
        </p:spPr>
        <p:txBody>
          <a:bodyPr wrap="square" rtlCol="0">
            <a:spAutoFit/>
          </a:bodyPr>
          <a:lstStyle/>
          <a:p>
            <a:r>
              <a:rPr lang="en-US" dirty="0">
                <a:highlight>
                  <a:srgbClr val="FFDDFB"/>
                </a:highlight>
              </a:rPr>
              <a:t>Classification – Decision Tree</a:t>
            </a:r>
            <a:endParaRPr lang="en-AE" dirty="0">
              <a:highlight>
                <a:srgbClr val="FFDDFB"/>
              </a:highlight>
            </a:endParaRPr>
          </a:p>
        </p:txBody>
      </p:sp>
      <p:sp>
        <p:nvSpPr>
          <p:cNvPr id="10" name="Text Placeholder 2">
            <a:extLst>
              <a:ext uri="{FF2B5EF4-FFF2-40B4-BE49-F238E27FC236}">
                <a16:creationId xmlns:a16="http://schemas.microsoft.com/office/drawing/2014/main" id="{9C1AF2CF-5A48-7B2C-A667-6DA6EE37A5C0}"/>
              </a:ext>
            </a:extLst>
          </p:cNvPr>
          <p:cNvSpPr txBox="1">
            <a:spLocks/>
          </p:cNvSpPr>
          <p:nvPr/>
        </p:nvSpPr>
        <p:spPr>
          <a:xfrm>
            <a:off x="230659" y="1628699"/>
            <a:ext cx="4559644" cy="4663442"/>
          </a:xfrm>
          <a:prstGeom prst="rect">
            <a:avLst/>
          </a:prstGeom>
        </p:spPr>
        <p:txBody>
          <a:bodyPr vert="horz" lIns="91440" tIns="45720" rIns="91440" bIns="45720" rtlCol="0">
            <a:normAutofit/>
          </a:bodyPr>
          <a:lstStyle>
            <a:lvl1pPr marL="0" marR="0" indent="0" algn="l" defTabSz="914400" rtl="0" eaLnBrk="1" fontAlgn="auto" latinLnBrk="0" hangingPunct="1">
              <a:lnSpc>
                <a:spcPct val="95000"/>
              </a:lnSpc>
              <a:spcBef>
                <a:spcPts val="1000"/>
              </a:spcBef>
              <a:spcAft>
                <a:spcPts val="0"/>
              </a:spcAft>
              <a:buClrTx/>
              <a:buSzTx/>
              <a:buFontTx/>
              <a:buNone/>
              <a:tabLst/>
              <a:defRPr lang="en-US" sz="2000" b="0" i="0" kern="1200" smtClean="0">
                <a:solidFill>
                  <a:srgbClr val="343A9D"/>
                </a:solidFill>
                <a:effectLst/>
                <a:latin typeface="Gill Sans MT" panose="020B0502020104020203" pitchFamily="34" charset="0"/>
                <a:ea typeface="Tahoma" panose="020B0604030504040204" pitchFamily="34" charset="0"/>
                <a:cs typeface="Tahoma" panose="020B0604030504040204" pitchFamily="34" charset="0"/>
              </a:defRPr>
            </a:lvl1pPr>
            <a:lvl2pPr marL="457200" indent="0" algn="l" defTabSz="914400" rtl="0" eaLnBrk="1" latinLnBrk="0" hangingPunct="1">
              <a:lnSpc>
                <a:spcPct val="90000"/>
              </a:lnSpc>
              <a:spcBef>
                <a:spcPts val="500"/>
              </a:spcBef>
              <a:buFontTx/>
              <a:buNone/>
              <a:defRPr sz="2400" b="0" i="0" kern="1200">
                <a:solidFill>
                  <a:srgbClr val="343A9D"/>
                </a:solidFill>
                <a:latin typeface="Gill Sans MT" panose="020B0502020104020203" pitchFamily="34" charset="0"/>
                <a:ea typeface="Tahoma" panose="020B0604030504040204" pitchFamily="34" charset="0"/>
                <a:cs typeface="Tahoma" panose="020B0604030504040204" pitchFamily="34" charset="0"/>
              </a:defRPr>
            </a:lvl2pPr>
            <a:lvl3pPr marL="914400" indent="0" algn="l" defTabSz="914400" rtl="0" eaLnBrk="1" latinLnBrk="0" hangingPunct="1">
              <a:lnSpc>
                <a:spcPct val="90000"/>
              </a:lnSpc>
              <a:spcBef>
                <a:spcPts val="500"/>
              </a:spcBef>
              <a:buFontTx/>
              <a:buNone/>
              <a:defRPr sz="2000" b="0" i="0" kern="1200">
                <a:solidFill>
                  <a:srgbClr val="343A9D"/>
                </a:solidFill>
                <a:latin typeface="Gill Sans MT" panose="020B0502020104020203" pitchFamily="34" charset="0"/>
                <a:ea typeface="Tahoma" panose="020B0604030504040204" pitchFamily="34" charset="0"/>
                <a:cs typeface="Tahoma" panose="020B0604030504040204" pitchFamily="34" charset="0"/>
              </a:defRPr>
            </a:lvl3pPr>
            <a:lvl4pPr marL="1371600" indent="0" algn="l" defTabSz="914400" rtl="0" eaLnBrk="1" latinLnBrk="0" hangingPunct="1">
              <a:lnSpc>
                <a:spcPct val="90000"/>
              </a:lnSpc>
              <a:spcBef>
                <a:spcPts val="500"/>
              </a:spcBef>
              <a:buFontTx/>
              <a:buNone/>
              <a:defRPr sz="1800" b="0" i="0" kern="1200">
                <a:solidFill>
                  <a:srgbClr val="343A9D"/>
                </a:solidFill>
                <a:latin typeface="Gill Sans MT" panose="020B0502020104020203" pitchFamily="34" charset="0"/>
                <a:ea typeface="Tahoma" panose="020B0604030504040204" pitchFamily="34" charset="0"/>
                <a:cs typeface="Tahoma" panose="020B0604030504040204" pitchFamily="34" charset="0"/>
              </a:defRPr>
            </a:lvl4pPr>
            <a:lvl5pPr marL="1828800" indent="0" algn="l" defTabSz="914400" rtl="0" eaLnBrk="1" latinLnBrk="0" hangingPunct="1">
              <a:lnSpc>
                <a:spcPct val="90000"/>
              </a:lnSpc>
              <a:spcBef>
                <a:spcPts val="500"/>
              </a:spcBef>
              <a:buFontTx/>
              <a:buNone/>
              <a:defRPr sz="1800" b="0" i="0" kern="1200">
                <a:solidFill>
                  <a:srgbClr val="343A9D"/>
                </a:solidFill>
                <a:latin typeface="Gill Sans MT" panose="020B0502020104020203"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tx1"/>
                </a:solidFill>
              </a:rPr>
              <a:t>We used a Decision Tree model to forecast Job Loss Due to AI levels under the same structure as all other models. The model was 47.5% accurate and correctly predicted a test value, performing fairly and validating it as capable of producing accurate predictions under certain circumstances.</a:t>
            </a:r>
          </a:p>
        </p:txBody>
      </p:sp>
      <p:pic>
        <p:nvPicPr>
          <p:cNvPr id="7" name="Picture 6">
            <a:extLst>
              <a:ext uri="{FF2B5EF4-FFF2-40B4-BE49-F238E27FC236}">
                <a16:creationId xmlns:a16="http://schemas.microsoft.com/office/drawing/2014/main" id="{726B0EC3-3ADA-FC40-6A4C-19125FC265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54036" y="168291"/>
            <a:ext cx="5952490" cy="1038482"/>
          </a:xfrm>
          <a:prstGeom prst="rect">
            <a:avLst/>
          </a:prstGeom>
        </p:spPr>
      </p:pic>
      <p:pic>
        <p:nvPicPr>
          <p:cNvPr id="11" name="Picture 10">
            <a:extLst>
              <a:ext uri="{FF2B5EF4-FFF2-40B4-BE49-F238E27FC236}">
                <a16:creationId xmlns:a16="http://schemas.microsoft.com/office/drawing/2014/main" id="{3F5295E4-E598-477B-E643-205189852D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90303" y="1288043"/>
            <a:ext cx="5952490" cy="542925"/>
          </a:xfrm>
          <a:prstGeom prst="rect">
            <a:avLst/>
          </a:prstGeom>
        </p:spPr>
      </p:pic>
      <p:pic>
        <p:nvPicPr>
          <p:cNvPr id="12" name="Picture 11">
            <a:extLst>
              <a:ext uri="{FF2B5EF4-FFF2-40B4-BE49-F238E27FC236}">
                <a16:creationId xmlns:a16="http://schemas.microsoft.com/office/drawing/2014/main" id="{D5466F15-992F-2AB6-B938-5E531A7BAFC8}"/>
              </a:ext>
            </a:extLst>
          </p:cNvPr>
          <p:cNvPicPr>
            <a:picLocks noChangeAspect="1"/>
          </p:cNvPicPr>
          <p:nvPr/>
        </p:nvPicPr>
        <p:blipFill>
          <a:blip r:embed="rId4"/>
          <a:stretch>
            <a:fillRect/>
          </a:stretch>
        </p:blipFill>
        <p:spPr>
          <a:xfrm>
            <a:off x="10823909" y="1105481"/>
            <a:ext cx="1335140" cy="1450974"/>
          </a:xfrm>
          <a:prstGeom prst="rect">
            <a:avLst/>
          </a:prstGeom>
        </p:spPr>
      </p:pic>
      <p:pic>
        <p:nvPicPr>
          <p:cNvPr id="15" name="Picture 14">
            <a:extLst>
              <a:ext uri="{FF2B5EF4-FFF2-40B4-BE49-F238E27FC236}">
                <a16:creationId xmlns:a16="http://schemas.microsoft.com/office/drawing/2014/main" id="{2BF22D24-63A2-3FEC-6E99-A36E5B5E87B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006914" y="2786672"/>
            <a:ext cx="2286000" cy="642328"/>
          </a:xfrm>
          <a:prstGeom prst="rect">
            <a:avLst/>
          </a:prstGeom>
        </p:spPr>
      </p:pic>
      <p:pic>
        <p:nvPicPr>
          <p:cNvPr id="19" name="Picture 18">
            <a:extLst>
              <a:ext uri="{FF2B5EF4-FFF2-40B4-BE49-F238E27FC236}">
                <a16:creationId xmlns:a16="http://schemas.microsoft.com/office/drawing/2014/main" id="{2C2455B4-C565-8674-2D58-6B412A058B4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66171" y="1974572"/>
            <a:ext cx="4116045" cy="657225"/>
          </a:xfrm>
          <a:prstGeom prst="rect">
            <a:avLst/>
          </a:prstGeom>
        </p:spPr>
      </p:pic>
      <p:pic>
        <p:nvPicPr>
          <p:cNvPr id="20" name="Picture 19">
            <a:extLst>
              <a:ext uri="{FF2B5EF4-FFF2-40B4-BE49-F238E27FC236}">
                <a16:creationId xmlns:a16="http://schemas.microsoft.com/office/drawing/2014/main" id="{E552964D-74AD-55EF-CDDB-6A45627DFFE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966171" y="2827902"/>
            <a:ext cx="4359275" cy="725170"/>
          </a:xfrm>
          <a:prstGeom prst="rect">
            <a:avLst/>
          </a:prstGeom>
        </p:spPr>
      </p:pic>
      <p:pic>
        <p:nvPicPr>
          <p:cNvPr id="21" name="Picture 20">
            <a:extLst>
              <a:ext uri="{FF2B5EF4-FFF2-40B4-BE49-F238E27FC236}">
                <a16:creationId xmlns:a16="http://schemas.microsoft.com/office/drawing/2014/main" id="{52246295-C4F2-2565-1999-EF0E31A9BF0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966171" y="3557144"/>
            <a:ext cx="4463321" cy="2139594"/>
          </a:xfrm>
          <a:prstGeom prst="rect">
            <a:avLst/>
          </a:prstGeom>
        </p:spPr>
      </p:pic>
      <p:pic>
        <p:nvPicPr>
          <p:cNvPr id="22" name="Picture 21">
            <a:extLst>
              <a:ext uri="{FF2B5EF4-FFF2-40B4-BE49-F238E27FC236}">
                <a16:creationId xmlns:a16="http://schemas.microsoft.com/office/drawing/2014/main" id="{7B69F325-0BC7-A5D9-720D-27F45D8E40A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469090" y="5862074"/>
            <a:ext cx="3353435" cy="664845"/>
          </a:xfrm>
          <a:prstGeom prst="rect">
            <a:avLst/>
          </a:prstGeom>
        </p:spPr>
      </p:pic>
    </p:spTree>
    <p:extLst>
      <p:ext uri="{BB962C8B-B14F-4D97-AF65-F5344CB8AC3E}">
        <p14:creationId xmlns:p14="http://schemas.microsoft.com/office/powerpoint/2010/main" val="10565791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521164-9699-8270-FB83-AEEF702DD7A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A0E060B-1086-F10A-0A11-D18781CD333E}"/>
              </a:ext>
            </a:extLst>
          </p:cNvPr>
          <p:cNvSpPr>
            <a:spLocks noGrp="1"/>
          </p:cNvSpPr>
          <p:nvPr>
            <p:ph type="title"/>
          </p:nvPr>
        </p:nvSpPr>
        <p:spPr>
          <a:xfrm>
            <a:off x="440640" y="331081"/>
            <a:ext cx="9770717" cy="597928"/>
          </a:xfrm>
        </p:spPr>
        <p:txBody>
          <a:bodyPr/>
          <a:lstStyle/>
          <a:p>
            <a:r>
              <a:rPr lang="en-AE" dirty="0">
                <a:solidFill>
                  <a:srgbClr val="B070AA"/>
                </a:solidFill>
                <a:latin typeface="Gill Sans MT" panose="020B0502020104020203" pitchFamily="34" charset="0"/>
              </a:rPr>
              <a:t>Section </a:t>
            </a:r>
            <a:r>
              <a:rPr lang="en-AE" dirty="0">
                <a:solidFill>
                  <a:srgbClr val="B070AA"/>
                </a:solidFill>
              </a:rPr>
              <a:t>III</a:t>
            </a:r>
            <a:endParaRPr lang="en-AE" dirty="0"/>
          </a:p>
        </p:txBody>
      </p:sp>
      <p:sp>
        <p:nvSpPr>
          <p:cNvPr id="9" name="TextBox 8">
            <a:extLst>
              <a:ext uri="{FF2B5EF4-FFF2-40B4-BE49-F238E27FC236}">
                <a16:creationId xmlns:a16="http://schemas.microsoft.com/office/drawing/2014/main" id="{B951D1D5-21CE-E5DF-948F-0C9A9394CFB4}"/>
              </a:ext>
            </a:extLst>
          </p:cNvPr>
          <p:cNvSpPr txBox="1"/>
          <p:nvPr/>
        </p:nvSpPr>
        <p:spPr>
          <a:xfrm>
            <a:off x="440640" y="1026911"/>
            <a:ext cx="3454400" cy="369332"/>
          </a:xfrm>
          <a:prstGeom prst="rect">
            <a:avLst/>
          </a:prstGeom>
          <a:noFill/>
        </p:spPr>
        <p:txBody>
          <a:bodyPr wrap="square" rtlCol="0">
            <a:spAutoFit/>
          </a:bodyPr>
          <a:lstStyle/>
          <a:p>
            <a:r>
              <a:rPr lang="en-US" dirty="0">
                <a:highlight>
                  <a:srgbClr val="FFDDFB"/>
                </a:highlight>
              </a:rPr>
              <a:t>Classification – Evaluation</a:t>
            </a:r>
            <a:endParaRPr lang="en-AE" dirty="0">
              <a:highlight>
                <a:srgbClr val="FFDDFB"/>
              </a:highlight>
            </a:endParaRPr>
          </a:p>
        </p:txBody>
      </p:sp>
      <p:sp>
        <p:nvSpPr>
          <p:cNvPr id="10" name="Text Placeholder 2">
            <a:extLst>
              <a:ext uri="{FF2B5EF4-FFF2-40B4-BE49-F238E27FC236}">
                <a16:creationId xmlns:a16="http://schemas.microsoft.com/office/drawing/2014/main" id="{983400A3-2F32-0FD5-C9C5-D9A2C5090B1D}"/>
              </a:ext>
            </a:extLst>
          </p:cNvPr>
          <p:cNvSpPr txBox="1">
            <a:spLocks/>
          </p:cNvSpPr>
          <p:nvPr/>
        </p:nvSpPr>
        <p:spPr>
          <a:xfrm>
            <a:off x="230659" y="1628699"/>
            <a:ext cx="4559644" cy="4663442"/>
          </a:xfrm>
          <a:prstGeom prst="rect">
            <a:avLst/>
          </a:prstGeom>
        </p:spPr>
        <p:txBody>
          <a:bodyPr vert="horz" lIns="91440" tIns="45720" rIns="91440" bIns="45720" rtlCol="0">
            <a:normAutofit/>
          </a:bodyPr>
          <a:lstStyle>
            <a:lvl1pPr marL="0" marR="0" indent="0" algn="l" defTabSz="914400" rtl="0" eaLnBrk="1" fontAlgn="auto" latinLnBrk="0" hangingPunct="1">
              <a:lnSpc>
                <a:spcPct val="95000"/>
              </a:lnSpc>
              <a:spcBef>
                <a:spcPts val="1000"/>
              </a:spcBef>
              <a:spcAft>
                <a:spcPts val="0"/>
              </a:spcAft>
              <a:buClrTx/>
              <a:buSzTx/>
              <a:buFontTx/>
              <a:buNone/>
              <a:tabLst/>
              <a:defRPr lang="en-US" sz="2000" b="0" i="0" kern="1200" smtClean="0">
                <a:solidFill>
                  <a:srgbClr val="343A9D"/>
                </a:solidFill>
                <a:effectLst/>
                <a:latin typeface="Gill Sans MT" panose="020B0502020104020203" pitchFamily="34" charset="0"/>
                <a:ea typeface="Tahoma" panose="020B0604030504040204" pitchFamily="34" charset="0"/>
                <a:cs typeface="Tahoma" panose="020B0604030504040204" pitchFamily="34" charset="0"/>
              </a:defRPr>
            </a:lvl1pPr>
            <a:lvl2pPr marL="457200" indent="0" algn="l" defTabSz="914400" rtl="0" eaLnBrk="1" latinLnBrk="0" hangingPunct="1">
              <a:lnSpc>
                <a:spcPct val="90000"/>
              </a:lnSpc>
              <a:spcBef>
                <a:spcPts val="500"/>
              </a:spcBef>
              <a:buFontTx/>
              <a:buNone/>
              <a:defRPr sz="2400" b="0" i="0" kern="1200">
                <a:solidFill>
                  <a:srgbClr val="343A9D"/>
                </a:solidFill>
                <a:latin typeface="Gill Sans MT" panose="020B0502020104020203" pitchFamily="34" charset="0"/>
                <a:ea typeface="Tahoma" panose="020B0604030504040204" pitchFamily="34" charset="0"/>
                <a:cs typeface="Tahoma" panose="020B0604030504040204" pitchFamily="34" charset="0"/>
              </a:defRPr>
            </a:lvl2pPr>
            <a:lvl3pPr marL="914400" indent="0" algn="l" defTabSz="914400" rtl="0" eaLnBrk="1" latinLnBrk="0" hangingPunct="1">
              <a:lnSpc>
                <a:spcPct val="90000"/>
              </a:lnSpc>
              <a:spcBef>
                <a:spcPts val="500"/>
              </a:spcBef>
              <a:buFontTx/>
              <a:buNone/>
              <a:defRPr sz="2000" b="0" i="0" kern="1200">
                <a:solidFill>
                  <a:srgbClr val="343A9D"/>
                </a:solidFill>
                <a:latin typeface="Gill Sans MT" panose="020B0502020104020203" pitchFamily="34" charset="0"/>
                <a:ea typeface="Tahoma" panose="020B0604030504040204" pitchFamily="34" charset="0"/>
                <a:cs typeface="Tahoma" panose="020B0604030504040204" pitchFamily="34" charset="0"/>
              </a:defRPr>
            </a:lvl3pPr>
            <a:lvl4pPr marL="1371600" indent="0" algn="l" defTabSz="914400" rtl="0" eaLnBrk="1" latinLnBrk="0" hangingPunct="1">
              <a:lnSpc>
                <a:spcPct val="90000"/>
              </a:lnSpc>
              <a:spcBef>
                <a:spcPts val="500"/>
              </a:spcBef>
              <a:buFontTx/>
              <a:buNone/>
              <a:defRPr sz="1800" b="0" i="0" kern="1200">
                <a:solidFill>
                  <a:srgbClr val="343A9D"/>
                </a:solidFill>
                <a:latin typeface="Gill Sans MT" panose="020B0502020104020203" pitchFamily="34" charset="0"/>
                <a:ea typeface="Tahoma" panose="020B0604030504040204" pitchFamily="34" charset="0"/>
                <a:cs typeface="Tahoma" panose="020B0604030504040204" pitchFamily="34" charset="0"/>
              </a:defRPr>
            </a:lvl4pPr>
            <a:lvl5pPr marL="1828800" indent="0" algn="l" defTabSz="914400" rtl="0" eaLnBrk="1" latinLnBrk="0" hangingPunct="1">
              <a:lnSpc>
                <a:spcPct val="90000"/>
              </a:lnSpc>
              <a:spcBef>
                <a:spcPts val="500"/>
              </a:spcBef>
              <a:buFontTx/>
              <a:buNone/>
              <a:defRPr sz="1800" b="0" i="0" kern="1200">
                <a:solidFill>
                  <a:srgbClr val="343A9D"/>
                </a:solidFill>
                <a:latin typeface="Gill Sans MT" panose="020B0502020104020203"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tx1"/>
                </a:solidFill>
              </a:rPr>
              <a:t>To compare model performance, we evaluated Logistic Regression, Naïve Bayes, KNN, and Decision Tree using accuracy and total errors (false negatives + false positives). The lowest errors (18) and highest accuracy (55%) were produced by KNN, which shows that KNN is the best fit model for our data.</a:t>
            </a:r>
          </a:p>
        </p:txBody>
      </p:sp>
      <p:graphicFrame>
        <p:nvGraphicFramePr>
          <p:cNvPr id="3" name="Table 2">
            <a:extLst>
              <a:ext uri="{FF2B5EF4-FFF2-40B4-BE49-F238E27FC236}">
                <a16:creationId xmlns:a16="http://schemas.microsoft.com/office/drawing/2014/main" id="{D72B2A55-04AC-258C-A3E9-865C7816079D}"/>
              </a:ext>
            </a:extLst>
          </p:cNvPr>
          <p:cNvGraphicFramePr>
            <a:graphicFrameLocks noGrp="1"/>
          </p:cNvGraphicFramePr>
          <p:nvPr>
            <p:extLst>
              <p:ext uri="{D42A27DB-BD31-4B8C-83A1-F6EECF244321}">
                <p14:modId xmlns:p14="http://schemas.microsoft.com/office/powerpoint/2010/main" val="3144678480"/>
              </p:ext>
            </p:extLst>
          </p:nvPr>
        </p:nvGraphicFramePr>
        <p:xfrm>
          <a:off x="5325998" y="685596"/>
          <a:ext cx="6028055" cy="1886205"/>
        </p:xfrm>
        <a:graphic>
          <a:graphicData uri="http://schemas.openxmlformats.org/drawingml/2006/table">
            <a:tbl>
              <a:tblPr firstRow="1" firstCol="1" bandRow="1">
                <a:tableStyleId>{5C22544A-7EE6-4342-B048-85BDC9FD1C3A}</a:tableStyleId>
              </a:tblPr>
              <a:tblGrid>
                <a:gridCol w="1885950">
                  <a:extLst>
                    <a:ext uri="{9D8B030D-6E8A-4147-A177-3AD203B41FA5}">
                      <a16:colId xmlns:a16="http://schemas.microsoft.com/office/drawing/2014/main" val="2881131226"/>
                    </a:ext>
                  </a:extLst>
                </a:gridCol>
                <a:gridCol w="2495550">
                  <a:extLst>
                    <a:ext uri="{9D8B030D-6E8A-4147-A177-3AD203B41FA5}">
                      <a16:colId xmlns:a16="http://schemas.microsoft.com/office/drawing/2014/main" val="2666875800"/>
                    </a:ext>
                  </a:extLst>
                </a:gridCol>
                <a:gridCol w="1646555">
                  <a:extLst>
                    <a:ext uri="{9D8B030D-6E8A-4147-A177-3AD203B41FA5}">
                      <a16:colId xmlns:a16="http://schemas.microsoft.com/office/drawing/2014/main" val="3917568045"/>
                    </a:ext>
                  </a:extLst>
                </a:gridCol>
              </a:tblGrid>
              <a:tr h="561975">
                <a:tc>
                  <a:txBody>
                    <a:bodyPr/>
                    <a:lstStyle/>
                    <a:p>
                      <a:pPr marL="0" marR="0" algn="ctr">
                        <a:lnSpc>
                          <a:spcPct val="107000"/>
                        </a:lnSpc>
                        <a:spcAft>
                          <a:spcPts val="800"/>
                        </a:spcAft>
                        <a:buNone/>
                      </a:pPr>
                      <a:r>
                        <a:rPr lang="en-US" sz="2000" b="1" dirty="0">
                          <a:solidFill>
                            <a:srgbClr val="FFFFFF"/>
                          </a:solidFill>
                          <a:effectLst/>
                          <a:latin typeface="Arial" panose="020B0604020202020204" pitchFamily="34" charset="0"/>
                          <a:ea typeface="Arial" panose="020B0604020202020204" pitchFamily="34" charset="0"/>
                          <a:cs typeface="Tahoma" panose="020B0604030504040204" pitchFamily="34" charset="0"/>
                        </a:rPr>
                        <a:t>Model</a:t>
                      </a:r>
                      <a:endParaRPr lang="en-AE" sz="1100" dirty="0">
                        <a:solidFill>
                          <a:srgbClr val="595959"/>
                        </a:solidFill>
                        <a:effectLst/>
                        <a:latin typeface="Candara" panose="020E0502030303020204" pitchFamily="34" charset="0"/>
                        <a:ea typeface="Candara" panose="020E0502030303020204" pitchFamily="34" charset="0"/>
                        <a:cs typeface="Tahoma" panose="020B0604030504040204" pitchFamily="34" charset="0"/>
                      </a:endParaRPr>
                    </a:p>
                  </a:txBody>
                  <a:tcPr marL="68580" marR="68580" marT="9525" marB="0">
                    <a:solidFill>
                      <a:srgbClr val="E5C6F2"/>
                    </a:solidFill>
                  </a:tcPr>
                </a:tc>
                <a:tc>
                  <a:txBody>
                    <a:bodyPr/>
                    <a:lstStyle/>
                    <a:p>
                      <a:pPr marL="0" marR="0" algn="ctr">
                        <a:lnSpc>
                          <a:spcPct val="107000"/>
                        </a:lnSpc>
                        <a:spcAft>
                          <a:spcPts val="800"/>
                        </a:spcAft>
                        <a:buNone/>
                      </a:pPr>
                      <a:r>
                        <a:rPr lang="en-US" sz="2000" b="1">
                          <a:solidFill>
                            <a:srgbClr val="FFFFFF"/>
                          </a:solidFill>
                          <a:effectLst/>
                          <a:latin typeface="Arial" panose="020B0604020202020204" pitchFamily="34" charset="0"/>
                          <a:ea typeface="Arial" panose="020B0604020202020204" pitchFamily="34" charset="0"/>
                          <a:cs typeface="Tahoma" panose="020B0604030504040204" pitchFamily="34" charset="0"/>
                        </a:rPr>
                        <a:t>Errors</a:t>
                      </a:r>
                      <a:endParaRPr lang="en-AE" sz="1100">
                        <a:solidFill>
                          <a:srgbClr val="595959"/>
                        </a:solidFill>
                        <a:effectLst/>
                        <a:latin typeface="Candara" panose="020E0502030303020204" pitchFamily="34" charset="0"/>
                        <a:ea typeface="Candara" panose="020E0502030303020204" pitchFamily="34" charset="0"/>
                        <a:cs typeface="Tahoma" panose="020B0604030504040204" pitchFamily="34" charset="0"/>
                      </a:endParaRPr>
                    </a:p>
                  </a:txBody>
                  <a:tcPr marL="68580" marR="68580" marT="9525" marB="0">
                    <a:solidFill>
                      <a:srgbClr val="E5C6F2"/>
                    </a:solidFill>
                  </a:tcPr>
                </a:tc>
                <a:tc>
                  <a:txBody>
                    <a:bodyPr/>
                    <a:lstStyle/>
                    <a:p>
                      <a:pPr marL="0" marR="0" algn="ctr">
                        <a:lnSpc>
                          <a:spcPct val="107000"/>
                        </a:lnSpc>
                        <a:spcAft>
                          <a:spcPts val="800"/>
                        </a:spcAft>
                        <a:buNone/>
                      </a:pPr>
                      <a:r>
                        <a:rPr lang="en-US" sz="2000" b="1">
                          <a:solidFill>
                            <a:srgbClr val="FFFFFF"/>
                          </a:solidFill>
                          <a:effectLst/>
                          <a:latin typeface="Arial" panose="020B0604020202020204" pitchFamily="34" charset="0"/>
                          <a:ea typeface="Arial" panose="020B0604020202020204" pitchFamily="34" charset="0"/>
                          <a:cs typeface="Tahoma" panose="020B0604030504040204" pitchFamily="34" charset="0"/>
                        </a:rPr>
                        <a:t>Accuracy</a:t>
                      </a:r>
                      <a:endParaRPr lang="en-AE" sz="1100">
                        <a:solidFill>
                          <a:srgbClr val="595959"/>
                        </a:solidFill>
                        <a:effectLst/>
                        <a:latin typeface="Candara" panose="020E0502030303020204" pitchFamily="34" charset="0"/>
                        <a:ea typeface="Candara" panose="020E0502030303020204" pitchFamily="34" charset="0"/>
                        <a:cs typeface="Tahoma" panose="020B0604030504040204" pitchFamily="34" charset="0"/>
                      </a:endParaRPr>
                    </a:p>
                  </a:txBody>
                  <a:tcPr marL="68580" marR="68580" marT="9525" marB="0">
                    <a:solidFill>
                      <a:srgbClr val="E5C6F2"/>
                    </a:solidFill>
                  </a:tcPr>
                </a:tc>
                <a:extLst>
                  <a:ext uri="{0D108BD9-81ED-4DB2-BD59-A6C34878D82A}">
                    <a16:rowId xmlns:a16="http://schemas.microsoft.com/office/drawing/2014/main" val="2401525057"/>
                  </a:ext>
                </a:extLst>
              </a:tr>
              <a:tr h="333375">
                <a:tc>
                  <a:txBody>
                    <a:bodyPr/>
                    <a:lstStyle/>
                    <a:p>
                      <a:pPr marL="0" marR="0" algn="ctr">
                        <a:lnSpc>
                          <a:spcPct val="107000"/>
                        </a:lnSpc>
                        <a:spcAft>
                          <a:spcPts val="800"/>
                        </a:spcAft>
                        <a:buNone/>
                      </a:pPr>
                      <a:r>
                        <a:rPr lang="en-US" sz="2000" b="1">
                          <a:solidFill>
                            <a:srgbClr val="000000"/>
                          </a:solidFill>
                          <a:effectLst/>
                          <a:latin typeface="Arial" panose="020B0604020202020204" pitchFamily="34" charset="0"/>
                          <a:ea typeface="Arial" panose="020B0604020202020204" pitchFamily="34" charset="0"/>
                          <a:cs typeface="Tahoma" panose="020B0604030504040204" pitchFamily="34" charset="0"/>
                        </a:rPr>
                        <a:t>LR</a:t>
                      </a:r>
                      <a:endParaRPr lang="en-AE" sz="1100">
                        <a:solidFill>
                          <a:srgbClr val="595959"/>
                        </a:solidFill>
                        <a:effectLst/>
                        <a:latin typeface="Candara" panose="020E0502030303020204" pitchFamily="34" charset="0"/>
                        <a:ea typeface="Candara" panose="020E0502030303020204" pitchFamily="34" charset="0"/>
                        <a:cs typeface="Tahoma" panose="020B0604030504040204" pitchFamily="34" charset="0"/>
                      </a:endParaRPr>
                    </a:p>
                  </a:txBody>
                  <a:tcPr marL="68580" marR="68580" marT="9525" marB="0">
                    <a:solidFill>
                      <a:srgbClr val="E5C6F2"/>
                    </a:solidFill>
                  </a:tcPr>
                </a:tc>
                <a:tc>
                  <a:txBody>
                    <a:bodyPr/>
                    <a:lstStyle/>
                    <a:p>
                      <a:pPr marL="0" marR="0" algn="ctr">
                        <a:lnSpc>
                          <a:spcPct val="107000"/>
                        </a:lnSpc>
                        <a:spcAft>
                          <a:spcPts val="800"/>
                        </a:spcAft>
                        <a:buNone/>
                      </a:pPr>
                      <a:r>
                        <a:rPr lang="en-US" sz="2000" dirty="0">
                          <a:solidFill>
                            <a:srgbClr val="000000"/>
                          </a:solidFill>
                          <a:effectLst/>
                          <a:latin typeface="Arial" panose="020B0604020202020204" pitchFamily="34" charset="0"/>
                          <a:ea typeface="Arial" panose="020B0604020202020204" pitchFamily="34" charset="0"/>
                          <a:cs typeface="Tahoma" panose="020B0604030504040204" pitchFamily="34" charset="0"/>
                        </a:rPr>
                        <a:t>7 + 15 = 22</a:t>
                      </a:r>
                      <a:endParaRPr lang="en-AE" sz="1100" dirty="0">
                        <a:solidFill>
                          <a:srgbClr val="595959"/>
                        </a:solidFill>
                        <a:effectLst/>
                        <a:latin typeface="Candara" panose="020E0502030303020204" pitchFamily="34" charset="0"/>
                        <a:ea typeface="Candara" panose="020E0502030303020204" pitchFamily="34" charset="0"/>
                        <a:cs typeface="Tahoma" panose="020B0604030504040204" pitchFamily="34" charset="0"/>
                      </a:endParaRPr>
                    </a:p>
                  </a:txBody>
                  <a:tcPr marL="68580" marR="68580" marT="9525" marB="0">
                    <a:solidFill>
                      <a:srgbClr val="E5C6F2"/>
                    </a:solidFill>
                  </a:tcPr>
                </a:tc>
                <a:tc>
                  <a:txBody>
                    <a:bodyPr/>
                    <a:lstStyle/>
                    <a:p>
                      <a:pPr marL="0" marR="0" algn="ctr">
                        <a:lnSpc>
                          <a:spcPct val="107000"/>
                        </a:lnSpc>
                        <a:spcAft>
                          <a:spcPts val="800"/>
                        </a:spcAft>
                        <a:buNone/>
                      </a:pPr>
                      <a:r>
                        <a:rPr lang="en-US" sz="2000">
                          <a:solidFill>
                            <a:srgbClr val="000000"/>
                          </a:solidFill>
                          <a:effectLst/>
                          <a:latin typeface="Arial" panose="020B0604020202020204" pitchFamily="34" charset="0"/>
                          <a:ea typeface="Arial" panose="020B0604020202020204" pitchFamily="34" charset="0"/>
                          <a:cs typeface="Tahoma" panose="020B0604030504040204" pitchFamily="34" charset="0"/>
                        </a:rPr>
                        <a:t>45%</a:t>
                      </a:r>
                      <a:endParaRPr lang="en-AE" sz="1100">
                        <a:solidFill>
                          <a:srgbClr val="595959"/>
                        </a:solidFill>
                        <a:effectLst/>
                        <a:latin typeface="Candara" panose="020E0502030303020204" pitchFamily="34" charset="0"/>
                        <a:ea typeface="Candara" panose="020E0502030303020204" pitchFamily="34" charset="0"/>
                        <a:cs typeface="Tahoma" panose="020B0604030504040204" pitchFamily="34" charset="0"/>
                      </a:endParaRPr>
                    </a:p>
                  </a:txBody>
                  <a:tcPr marL="68580" marR="68580" marT="9525" marB="0">
                    <a:solidFill>
                      <a:srgbClr val="E5C6F2"/>
                    </a:solidFill>
                  </a:tcPr>
                </a:tc>
                <a:extLst>
                  <a:ext uri="{0D108BD9-81ED-4DB2-BD59-A6C34878D82A}">
                    <a16:rowId xmlns:a16="http://schemas.microsoft.com/office/drawing/2014/main" val="2117580810"/>
                  </a:ext>
                </a:extLst>
              </a:tr>
              <a:tr h="276225">
                <a:tc>
                  <a:txBody>
                    <a:bodyPr/>
                    <a:lstStyle/>
                    <a:p>
                      <a:pPr marL="0" marR="0" algn="ctr">
                        <a:lnSpc>
                          <a:spcPct val="107000"/>
                        </a:lnSpc>
                        <a:spcAft>
                          <a:spcPts val="800"/>
                        </a:spcAft>
                        <a:buNone/>
                      </a:pPr>
                      <a:r>
                        <a:rPr lang="en-US" sz="2000" b="1">
                          <a:solidFill>
                            <a:srgbClr val="000000"/>
                          </a:solidFill>
                          <a:effectLst/>
                          <a:latin typeface="Arial" panose="020B0604020202020204" pitchFamily="34" charset="0"/>
                          <a:ea typeface="Arial" panose="020B0604020202020204" pitchFamily="34" charset="0"/>
                          <a:cs typeface="Tahoma" panose="020B0604030504040204" pitchFamily="34" charset="0"/>
                        </a:rPr>
                        <a:t>KNN</a:t>
                      </a:r>
                      <a:endParaRPr lang="en-AE" sz="1100">
                        <a:solidFill>
                          <a:srgbClr val="595959"/>
                        </a:solidFill>
                        <a:effectLst/>
                        <a:latin typeface="Candara" panose="020E0502030303020204" pitchFamily="34" charset="0"/>
                        <a:ea typeface="Candara" panose="020E0502030303020204" pitchFamily="34" charset="0"/>
                        <a:cs typeface="Tahoma" panose="020B0604030504040204" pitchFamily="34" charset="0"/>
                      </a:endParaRPr>
                    </a:p>
                  </a:txBody>
                  <a:tcPr marL="68580" marR="68580" marT="9525" marB="0">
                    <a:solidFill>
                      <a:srgbClr val="E5C6F2"/>
                    </a:solidFill>
                  </a:tcPr>
                </a:tc>
                <a:tc>
                  <a:txBody>
                    <a:bodyPr/>
                    <a:lstStyle/>
                    <a:p>
                      <a:pPr marL="0" marR="0" algn="ctr">
                        <a:lnSpc>
                          <a:spcPct val="107000"/>
                        </a:lnSpc>
                        <a:spcAft>
                          <a:spcPts val="800"/>
                        </a:spcAft>
                        <a:buNone/>
                      </a:pPr>
                      <a:r>
                        <a:rPr lang="en-US" sz="2000" dirty="0">
                          <a:solidFill>
                            <a:srgbClr val="000000"/>
                          </a:solidFill>
                          <a:effectLst/>
                          <a:latin typeface="Arial" panose="020B0604020202020204" pitchFamily="34" charset="0"/>
                          <a:ea typeface="Arial" panose="020B0604020202020204" pitchFamily="34" charset="0"/>
                          <a:cs typeface="Tahoma" panose="020B0604030504040204" pitchFamily="34" charset="0"/>
                        </a:rPr>
                        <a:t>8 + 10 = 18</a:t>
                      </a:r>
                      <a:endParaRPr lang="en-AE" sz="1100" dirty="0">
                        <a:solidFill>
                          <a:srgbClr val="595959"/>
                        </a:solidFill>
                        <a:effectLst/>
                        <a:latin typeface="Candara" panose="020E0502030303020204" pitchFamily="34" charset="0"/>
                        <a:ea typeface="Candara" panose="020E0502030303020204" pitchFamily="34" charset="0"/>
                        <a:cs typeface="Tahoma" panose="020B0604030504040204" pitchFamily="34" charset="0"/>
                      </a:endParaRPr>
                    </a:p>
                  </a:txBody>
                  <a:tcPr marL="68580" marR="68580" marT="9525" marB="0">
                    <a:solidFill>
                      <a:srgbClr val="E5C6F2"/>
                    </a:solidFill>
                  </a:tcPr>
                </a:tc>
                <a:tc>
                  <a:txBody>
                    <a:bodyPr/>
                    <a:lstStyle/>
                    <a:p>
                      <a:pPr marL="0" marR="0" algn="ctr">
                        <a:lnSpc>
                          <a:spcPct val="107000"/>
                        </a:lnSpc>
                        <a:spcAft>
                          <a:spcPts val="800"/>
                        </a:spcAft>
                        <a:buNone/>
                      </a:pPr>
                      <a:r>
                        <a:rPr lang="en-US" sz="2000">
                          <a:solidFill>
                            <a:srgbClr val="000000"/>
                          </a:solidFill>
                          <a:effectLst/>
                          <a:latin typeface="Arial" panose="020B0604020202020204" pitchFamily="34" charset="0"/>
                          <a:ea typeface="Arial" panose="020B0604020202020204" pitchFamily="34" charset="0"/>
                          <a:cs typeface="Tahoma" panose="020B0604030504040204" pitchFamily="34" charset="0"/>
                        </a:rPr>
                        <a:t>55%</a:t>
                      </a:r>
                      <a:endParaRPr lang="en-AE" sz="1100">
                        <a:solidFill>
                          <a:srgbClr val="595959"/>
                        </a:solidFill>
                        <a:effectLst/>
                        <a:latin typeface="Candara" panose="020E0502030303020204" pitchFamily="34" charset="0"/>
                        <a:ea typeface="Candara" panose="020E0502030303020204" pitchFamily="34" charset="0"/>
                        <a:cs typeface="Tahoma" panose="020B0604030504040204" pitchFamily="34" charset="0"/>
                      </a:endParaRPr>
                    </a:p>
                  </a:txBody>
                  <a:tcPr marL="68580" marR="68580" marT="9525" marB="0">
                    <a:solidFill>
                      <a:srgbClr val="E5C6F2"/>
                    </a:solidFill>
                  </a:tcPr>
                </a:tc>
                <a:extLst>
                  <a:ext uri="{0D108BD9-81ED-4DB2-BD59-A6C34878D82A}">
                    <a16:rowId xmlns:a16="http://schemas.microsoft.com/office/drawing/2014/main" val="2245026673"/>
                  </a:ext>
                </a:extLst>
              </a:tr>
              <a:tr h="276225">
                <a:tc>
                  <a:txBody>
                    <a:bodyPr/>
                    <a:lstStyle/>
                    <a:p>
                      <a:pPr marL="0" marR="0" algn="ctr">
                        <a:lnSpc>
                          <a:spcPct val="107000"/>
                        </a:lnSpc>
                        <a:spcAft>
                          <a:spcPts val="800"/>
                        </a:spcAft>
                        <a:buNone/>
                      </a:pPr>
                      <a:r>
                        <a:rPr lang="en-US" sz="2000" b="1">
                          <a:solidFill>
                            <a:srgbClr val="000000"/>
                          </a:solidFill>
                          <a:effectLst/>
                          <a:latin typeface="Arial" panose="020B0604020202020204" pitchFamily="34" charset="0"/>
                          <a:ea typeface="Arial" panose="020B0604020202020204" pitchFamily="34" charset="0"/>
                          <a:cs typeface="Tahoma" panose="020B0604030504040204" pitchFamily="34" charset="0"/>
                        </a:rPr>
                        <a:t>NB</a:t>
                      </a:r>
                      <a:endParaRPr lang="en-AE" sz="1100">
                        <a:solidFill>
                          <a:srgbClr val="595959"/>
                        </a:solidFill>
                        <a:effectLst/>
                        <a:latin typeface="Candara" panose="020E0502030303020204" pitchFamily="34" charset="0"/>
                        <a:ea typeface="Candara" panose="020E0502030303020204" pitchFamily="34" charset="0"/>
                        <a:cs typeface="Tahoma" panose="020B0604030504040204" pitchFamily="34" charset="0"/>
                      </a:endParaRPr>
                    </a:p>
                  </a:txBody>
                  <a:tcPr marL="68580" marR="68580" marT="9525" marB="0">
                    <a:solidFill>
                      <a:srgbClr val="E5C6F2"/>
                    </a:solidFill>
                  </a:tcPr>
                </a:tc>
                <a:tc>
                  <a:txBody>
                    <a:bodyPr/>
                    <a:lstStyle/>
                    <a:p>
                      <a:pPr marL="0" marR="0" algn="ctr">
                        <a:lnSpc>
                          <a:spcPct val="107000"/>
                        </a:lnSpc>
                        <a:spcAft>
                          <a:spcPts val="800"/>
                        </a:spcAft>
                        <a:buNone/>
                      </a:pPr>
                      <a:r>
                        <a:rPr lang="en-US" sz="2000" dirty="0">
                          <a:solidFill>
                            <a:srgbClr val="000000"/>
                          </a:solidFill>
                          <a:effectLst/>
                          <a:latin typeface="Arial" panose="020B0604020202020204" pitchFamily="34" charset="0"/>
                          <a:ea typeface="Arial" panose="020B0604020202020204" pitchFamily="34" charset="0"/>
                          <a:cs typeface="Tahoma" panose="020B0604030504040204" pitchFamily="34" charset="0"/>
                        </a:rPr>
                        <a:t>0 + 23 = 23</a:t>
                      </a:r>
                      <a:endParaRPr lang="en-AE" sz="1100" dirty="0">
                        <a:solidFill>
                          <a:srgbClr val="595959"/>
                        </a:solidFill>
                        <a:effectLst/>
                        <a:latin typeface="Candara" panose="020E0502030303020204" pitchFamily="34" charset="0"/>
                        <a:ea typeface="Candara" panose="020E0502030303020204" pitchFamily="34" charset="0"/>
                        <a:cs typeface="Tahoma" panose="020B0604030504040204" pitchFamily="34" charset="0"/>
                      </a:endParaRPr>
                    </a:p>
                  </a:txBody>
                  <a:tcPr marL="68580" marR="68580" marT="9525" marB="0">
                    <a:solidFill>
                      <a:srgbClr val="E5C6F2"/>
                    </a:solidFill>
                  </a:tcPr>
                </a:tc>
                <a:tc>
                  <a:txBody>
                    <a:bodyPr/>
                    <a:lstStyle/>
                    <a:p>
                      <a:pPr marL="0" marR="0" algn="ctr">
                        <a:lnSpc>
                          <a:spcPct val="107000"/>
                        </a:lnSpc>
                        <a:spcAft>
                          <a:spcPts val="800"/>
                        </a:spcAft>
                        <a:buNone/>
                      </a:pPr>
                      <a:r>
                        <a:rPr lang="en-US" sz="2000" dirty="0">
                          <a:solidFill>
                            <a:srgbClr val="000000"/>
                          </a:solidFill>
                          <a:effectLst/>
                          <a:latin typeface="Arial" panose="020B0604020202020204" pitchFamily="34" charset="0"/>
                          <a:ea typeface="Arial" panose="020B0604020202020204" pitchFamily="34" charset="0"/>
                          <a:cs typeface="Tahoma" panose="020B0604030504040204" pitchFamily="34" charset="0"/>
                        </a:rPr>
                        <a:t>42.5%</a:t>
                      </a:r>
                      <a:endParaRPr lang="en-AE" sz="1100" dirty="0">
                        <a:solidFill>
                          <a:srgbClr val="595959"/>
                        </a:solidFill>
                        <a:effectLst/>
                        <a:latin typeface="Candara" panose="020E0502030303020204" pitchFamily="34" charset="0"/>
                        <a:ea typeface="Candara" panose="020E0502030303020204" pitchFamily="34" charset="0"/>
                        <a:cs typeface="Tahoma" panose="020B0604030504040204" pitchFamily="34" charset="0"/>
                      </a:endParaRPr>
                    </a:p>
                  </a:txBody>
                  <a:tcPr marL="68580" marR="68580" marT="9525" marB="0">
                    <a:solidFill>
                      <a:srgbClr val="E5C6F2"/>
                    </a:solidFill>
                  </a:tcPr>
                </a:tc>
                <a:extLst>
                  <a:ext uri="{0D108BD9-81ED-4DB2-BD59-A6C34878D82A}">
                    <a16:rowId xmlns:a16="http://schemas.microsoft.com/office/drawing/2014/main" val="948559413"/>
                  </a:ext>
                </a:extLst>
              </a:tr>
              <a:tr h="352425">
                <a:tc>
                  <a:txBody>
                    <a:bodyPr/>
                    <a:lstStyle/>
                    <a:p>
                      <a:pPr marL="0" marR="0" algn="ctr">
                        <a:lnSpc>
                          <a:spcPct val="107000"/>
                        </a:lnSpc>
                        <a:spcAft>
                          <a:spcPts val="800"/>
                        </a:spcAft>
                        <a:buNone/>
                      </a:pPr>
                      <a:r>
                        <a:rPr lang="en-US" sz="2000" b="1">
                          <a:solidFill>
                            <a:srgbClr val="000000"/>
                          </a:solidFill>
                          <a:effectLst/>
                          <a:latin typeface="Arial" panose="020B0604020202020204" pitchFamily="34" charset="0"/>
                          <a:ea typeface="Arial" panose="020B0604020202020204" pitchFamily="34" charset="0"/>
                          <a:cs typeface="Tahoma" panose="020B0604030504040204" pitchFamily="34" charset="0"/>
                        </a:rPr>
                        <a:t>DT</a:t>
                      </a:r>
                      <a:endParaRPr lang="en-AE" sz="1100">
                        <a:solidFill>
                          <a:srgbClr val="595959"/>
                        </a:solidFill>
                        <a:effectLst/>
                        <a:latin typeface="Candara" panose="020E0502030303020204" pitchFamily="34" charset="0"/>
                        <a:ea typeface="Candara" panose="020E0502030303020204" pitchFamily="34" charset="0"/>
                        <a:cs typeface="Tahoma" panose="020B0604030504040204" pitchFamily="34" charset="0"/>
                      </a:endParaRPr>
                    </a:p>
                  </a:txBody>
                  <a:tcPr marL="68580" marR="68580" marT="9525" marB="0">
                    <a:solidFill>
                      <a:srgbClr val="E5C6F2"/>
                    </a:solidFill>
                  </a:tcPr>
                </a:tc>
                <a:tc>
                  <a:txBody>
                    <a:bodyPr/>
                    <a:lstStyle/>
                    <a:p>
                      <a:pPr marL="0" marR="0" algn="ctr">
                        <a:lnSpc>
                          <a:spcPct val="107000"/>
                        </a:lnSpc>
                        <a:spcAft>
                          <a:spcPts val="800"/>
                        </a:spcAft>
                        <a:buNone/>
                      </a:pPr>
                      <a:r>
                        <a:rPr lang="en-US" sz="2000">
                          <a:solidFill>
                            <a:srgbClr val="000000"/>
                          </a:solidFill>
                          <a:effectLst/>
                          <a:latin typeface="Arial" panose="020B0604020202020204" pitchFamily="34" charset="0"/>
                          <a:ea typeface="Arial" panose="020B0604020202020204" pitchFamily="34" charset="0"/>
                          <a:cs typeface="Tahoma" panose="020B0604030504040204" pitchFamily="34" charset="0"/>
                        </a:rPr>
                        <a:t>11 + 10 = 21</a:t>
                      </a:r>
                      <a:endParaRPr lang="en-AE" sz="1100">
                        <a:solidFill>
                          <a:srgbClr val="595959"/>
                        </a:solidFill>
                        <a:effectLst/>
                        <a:latin typeface="Candara" panose="020E0502030303020204" pitchFamily="34" charset="0"/>
                        <a:ea typeface="Candara" panose="020E0502030303020204" pitchFamily="34" charset="0"/>
                        <a:cs typeface="Tahoma" panose="020B0604030504040204" pitchFamily="34" charset="0"/>
                      </a:endParaRPr>
                    </a:p>
                  </a:txBody>
                  <a:tcPr marL="68580" marR="68580" marT="9525" marB="0">
                    <a:solidFill>
                      <a:srgbClr val="E5C6F2"/>
                    </a:solidFill>
                  </a:tcPr>
                </a:tc>
                <a:tc>
                  <a:txBody>
                    <a:bodyPr/>
                    <a:lstStyle/>
                    <a:p>
                      <a:pPr marL="0" marR="0" algn="ctr">
                        <a:lnSpc>
                          <a:spcPct val="107000"/>
                        </a:lnSpc>
                        <a:spcAft>
                          <a:spcPts val="800"/>
                        </a:spcAft>
                        <a:buNone/>
                      </a:pPr>
                      <a:r>
                        <a:rPr lang="en-US" sz="2000" dirty="0">
                          <a:solidFill>
                            <a:srgbClr val="000000"/>
                          </a:solidFill>
                          <a:effectLst/>
                          <a:latin typeface="Arial" panose="020B0604020202020204" pitchFamily="34" charset="0"/>
                          <a:ea typeface="Arial" panose="020B0604020202020204" pitchFamily="34" charset="0"/>
                          <a:cs typeface="Tahoma" panose="020B0604030504040204" pitchFamily="34" charset="0"/>
                        </a:rPr>
                        <a:t>47.5%</a:t>
                      </a:r>
                      <a:endParaRPr lang="en-AE" sz="1100" dirty="0">
                        <a:solidFill>
                          <a:srgbClr val="595959"/>
                        </a:solidFill>
                        <a:effectLst/>
                        <a:latin typeface="Candara" panose="020E0502030303020204" pitchFamily="34" charset="0"/>
                        <a:ea typeface="Candara" panose="020E0502030303020204" pitchFamily="34" charset="0"/>
                        <a:cs typeface="Tahoma" panose="020B0604030504040204" pitchFamily="34" charset="0"/>
                      </a:endParaRPr>
                    </a:p>
                  </a:txBody>
                  <a:tcPr marL="68580" marR="68580" marT="9525" marB="0">
                    <a:solidFill>
                      <a:srgbClr val="E5C6F2"/>
                    </a:solidFill>
                  </a:tcPr>
                </a:tc>
                <a:extLst>
                  <a:ext uri="{0D108BD9-81ED-4DB2-BD59-A6C34878D82A}">
                    <a16:rowId xmlns:a16="http://schemas.microsoft.com/office/drawing/2014/main" val="1907571212"/>
                  </a:ext>
                </a:extLst>
              </a:tr>
            </a:tbl>
          </a:graphicData>
        </a:graphic>
      </p:graphicFrame>
    </p:spTree>
    <p:extLst>
      <p:ext uri="{BB962C8B-B14F-4D97-AF65-F5344CB8AC3E}">
        <p14:creationId xmlns:p14="http://schemas.microsoft.com/office/powerpoint/2010/main" val="41317355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262741-ACA8-5D21-7880-5F012C88293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2C4DC04-76D8-B2EA-9C83-36B5D634BD82}"/>
              </a:ext>
            </a:extLst>
          </p:cNvPr>
          <p:cNvSpPr>
            <a:spLocks noGrp="1"/>
          </p:cNvSpPr>
          <p:nvPr>
            <p:ph type="title"/>
          </p:nvPr>
        </p:nvSpPr>
        <p:spPr>
          <a:ln>
            <a:solidFill>
              <a:srgbClr val="CFADCE"/>
            </a:solidFill>
          </a:ln>
        </p:spPr>
        <p:txBody>
          <a:bodyPr/>
          <a:lstStyle/>
          <a:p>
            <a:r>
              <a:rPr lang="en-US" dirty="0">
                <a:solidFill>
                  <a:srgbClr val="B070AA"/>
                </a:solidFill>
                <a:latin typeface="Gill Sans MT" panose="020B0502020104020203" pitchFamily="34" charset="0"/>
              </a:rPr>
              <a:t>Section IIII</a:t>
            </a:r>
          </a:p>
        </p:txBody>
      </p:sp>
      <p:sp>
        <p:nvSpPr>
          <p:cNvPr id="3" name="Content Placeholder 2">
            <a:extLst>
              <a:ext uri="{FF2B5EF4-FFF2-40B4-BE49-F238E27FC236}">
                <a16:creationId xmlns:a16="http://schemas.microsoft.com/office/drawing/2014/main" id="{BBF30DA2-3309-1902-61E4-0D1A0F5FBAF8}"/>
              </a:ext>
            </a:extLst>
          </p:cNvPr>
          <p:cNvSpPr>
            <a:spLocks noGrp="1"/>
          </p:cNvSpPr>
          <p:nvPr>
            <p:ph idx="1"/>
          </p:nvPr>
        </p:nvSpPr>
        <p:spPr>
          <a:xfrm>
            <a:off x="358771" y="2788718"/>
            <a:ext cx="11029615" cy="3763103"/>
          </a:xfrm>
        </p:spPr>
        <p:txBody>
          <a:bodyPr>
            <a:normAutofit/>
          </a:bodyPr>
          <a:lstStyle/>
          <a:p>
            <a:r>
              <a:rPr lang="en-US" dirty="0">
                <a:solidFill>
                  <a:schemeClr val="tx1"/>
                </a:solidFill>
              </a:rPr>
              <a:t>We created a GitHub repository named *CIS-2423-PROJECT* to manage all project files for CLO1, CLO2, and CLO3. After uploading Python code, reports, and presentations—including </a:t>
            </a:r>
            <a:r>
              <a:rPr lang="en-US" dirty="0" err="1">
                <a:solidFill>
                  <a:schemeClr val="tx1"/>
                </a:solidFill>
              </a:rPr>
              <a:t>Jupyter</a:t>
            </a:r>
            <a:r>
              <a:rPr lang="en-US" dirty="0">
                <a:solidFill>
                  <a:schemeClr val="tx1"/>
                </a:solidFill>
              </a:rPr>
              <a:t> notebooks—we configured Git locally, cloned the repo, listed files with `ls`, pulled updates using `git pull origin main`, and modified files like `CLO2_PROJECT.ipynb` using the `nano` editor.</a:t>
            </a:r>
          </a:p>
          <a:p>
            <a:endParaRPr lang="en-US" dirty="0">
              <a:solidFill>
                <a:schemeClr val="tx1"/>
              </a:solidFill>
            </a:endParaRPr>
          </a:p>
        </p:txBody>
      </p:sp>
      <p:sp>
        <p:nvSpPr>
          <p:cNvPr id="6" name="TextBox 5">
            <a:extLst>
              <a:ext uri="{FF2B5EF4-FFF2-40B4-BE49-F238E27FC236}">
                <a16:creationId xmlns:a16="http://schemas.microsoft.com/office/drawing/2014/main" id="{2ED798EF-1EA9-22F8-6299-F97DD31FAFD5}"/>
              </a:ext>
            </a:extLst>
          </p:cNvPr>
          <p:cNvSpPr txBox="1"/>
          <p:nvPr/>
        </p:nvSpPr>
        <p:spPr>
          <a:xfrm>
            <a:off x="581192" y="2067671"/>
            <a:ext cx="3454400" cy="369332"/>
          </a:xfrm>
          <a:prstGeom prst="rect">
            <a:avLst/>
          </a:prstGeom>
          <a:noFill/>
        </p:spPr>
        <p:txBody>
          <a:bodyPr wrap="square" rtlCol="0">
            <a:spAutoFit/>
          </a:bodyPr>
          <a:lstStyle/>
          <a:p>
            <a:r>
              <a:rPr lang="en-US" dirty="0">
                <a:highlight>
                  <a:srgbClr val="FFDDFB"/>
                </a:highlight>
              </a:rPr>
              <a:t>GIT HUB</a:t>
            </a:r>
            <a:endParaRPr lang="en-AE" dirty="0">
              <a:highlight>
                <a:srgbClr val="FFDDFB"/>
              </a:highlight>
            </a:endParaRPr>
          </a:p>
        </p:txBody>
      </p:sp>
    </p:spTree>
    <p:extLst>
      <p:ext uri="{BB962C8B-B14F-4D97-AF65-F5344CB8AC3E}">
        <p14:creationId xmlns:p14="http://schemas.microsoft.com/office/powerpoint/2010/main" val="7038804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DEF9BF-DC3E-0D58-4967-12B53CE72BA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F83113C-31B5-61FF-2018-9C450C229B06}"/>
              </a:ext>
            </a:extLst>
          </p:cNvPr>
          <p:cNvSpPr>
            <a:spLocks noGrp="1"/>
          </p:cNvSpPr>
          <p:nvPr>
            <p:ph type="title"/>
          </p:nvPr>
        </p:nvSpPr>
        <p:spPr>
          <a:xfrm>
            <a:off x="440640" y="331081"/>
            <a:ext cx="9770717" cy="597928"/>
          </a:xfrm>
        </p:spPr>
        <p:txBody>
          <a:bodyPr/>
          <a:lstStyle/>
          <a:p>
            <a:r>
              <a:rPr lang="en-AE" dirty="0">
                <a:solidFill>
                  <a:srgbClr val="B070AA"/>
                </a:solidFill>
                <a:latin typeface="Gill Sans MT" panose="020B0502020104020203" pitchFamily="34" charset="0"/>
              </a:rPr>
              <a:t>Section </a:t>
            </a:r>
            <a:r>
              <a:rPr lang="en-AE" dirty="0">
                <a:solidFill>
                  <a:srgbClr val="B070AA"/>
                </a:solidFill>
              </a:rPr>
              <a:t>IIII</a:t>
            </a:r>
            <a:endParaRPr lang="en-AE" dirty="0"/>
          </a:p>
        </p:txBody>
      </p:sp>
      <p:pic>
        <p:nvPicPr>
          <p:cNvPr id="3" name="Picture 2">
            <a:extLst>
              <a:ext uri="{FF2B5EF4-FFF2-40B4-BE49-F238E27FC236}">
                <a16:creationId xmlns:a16="http://schemas.microsoft.com/office/drawing/2014/main" id="{B49BABBE-D09E-752A-7014-5331390DAD7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639" y="929009"/>
            <a:ext cx="4262771" cy="2020570"/>
          </a:xfrm>
          <a:prstGeom prst="rect">
            <a:avLst/>
          </a:prstGeom>
        </p:spPr>
      </p:pic>
      <p:pic>
        <p:nvPicPr>
          <p:cNvPr id="4" name="Picture 3">
            <a:extLst>
              <a:ext uri="{FF2B5EF4-FFF2-40B4-BE49-F238E27FC236}">
                <a16:creationId xmlns:a16="http://schemas.microsoft.com/office/drawing/2014/main" id="{7C3A9079-4661-41EE-D8AC-1D47804EB3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03942" y="888338"/>
            <a:ext cx="3694430" cy="2051050"/>
          </a:xfrm>
          <a:prstGeom prst="rect">
            <a:avLst/>
          </a:prstGeom>
        </p:spPr>
      </p:pic>
      <p:pic>
        <p:nvPicPr>
          <p:cNvPr id="5" name="Picture 4">
            <a:extLst>
              <a:ext uri="{FF2B5EF4-FFF2-40B4-BE49-F238E27FC236}">
                <a16:creationId xmlns:a16="http://schemas.microsoft.com/office/drawing/2014/main" id="{00728D6D-4A46-F2CF-DEA0-A38494BF7D9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88988" y="775597"/>
            <a:ext cx="4043680" cy="1623695"/>
          </a:xfrm>
          <a:prstGeom prst="rect">
            <a:avLst/>
          </a:prstGeom>
        </p:spPr>
      </p:pic>
      <p:sp>
        <p:nvSpPr>
          <p:cNvPr id="6" name="TextBox 5">
            <a:extLst>
              <a:ext uri="{FF2B5EF4-FFF2-40B4-BE49-F238E27FC236}">
                <a16:creationId xmlns:a16="http://schemas.microsoft.com/office/drawing/2014/main" id="{7091EF6D-6577-6FD2-41B7-BC9FEFE3353A}"/>
              </a:ext>
            </a:extLst>
          </p:cNvPr>
          <p:cNvSpPr txBox="1"/>
          <p:nvPr/>
        </p:nvSpPr>
        <p:spPr>
          <a:xfrm>
            <a:off x="127734" y="929009"/>
            <a:ext cx="8045792" cy="369332"/>
          </a:xfrm>
          <a:prstGeom prst="rect">
            <a:avLst/>
          </a:prstGeom>
          <a:noFill/>
        </p:spPr>
        <p:txBody>
          <a:bodyPr wrap="none" rtlCol="0">
            <a:spAutoFit/>
          </a:bodyPr>
          <a:lstStyle/>
          <a:p>
            <a:r>
              <a:rPr lang="en-US" dirty="0"/>
              <a:t>1-                                                        2-                                                         3-</a:t>
            </a:r>
            <a:endParaRPr lang="en-AE" dirty="0"/>
          </a:p>
        </p:txBody>
      </p:sp>
      <p:sp>
        <p:nvSpPr>
          <p:cNvPr id="7" name="TextBox 6">
            <a:extLst>
              <a:ext uri="{FF2B5EF4-FFF2-40B4-BE49-F238E27FC236}">
                <a16:creationId xmlns:a16="http://schemas.microsoft.com/office/drawing/2014/main" id="{BA2CA5D8-8048-23DC-8C42-8C7D259CDBE7}"/>
              </a:ext>
            </a:extLst>
          </p:cNvPr>
          <p:cNvSpPr txBox="1"/>
          <p:nvPr/>
        </p:nvSpPr>
        <p:spPr>
          <a:xfrm>
            <a:off x="400514" y="3390579"/>
            <a:ext cx="8045792" cy="369332"/>
          </a:xfrm>
          <a:prstGeom prst="rect">
            <a:avLst/>
          </a:prstGeom>
          <a:noFill/>
        </p:spPr>
        <p:txBody>
          <a:bodyPr wrap="none" rtlCol="0">
            <a:spAutoFit/>
          </a:bodyPr>
          <a:lstStyle/>
          <a:p>
            <a:r>
              <a:rPr lang="en-US" dirty="0"/>
              <a:t>4-                                                        5-                                                         6-</a:t>
            </a:r>
            <a:endParaRPr lang="en-AE" dirty="0"/>
          </a:p>
        </p:txBody>
      </p:sp>
      <p:pic>
        <p:nvPicPr>
          <p:cNvPr id="8" name="Picture 7">
            <a:extLst>
              <a:ext uri="{FF2B5EF4-FFF2-40B4-BE49-F238E27FC236}">
                <a16:creationId xmlns:a16="http://schemas.microsoft.com/office/drawing/2014/main" id="{0E0269C5-5D1B-FE5B-8A81-81FFE0E2762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7744" y="3547507"/>
            <a:ext cx="3268560" cy="2138680"/>
          </a:xfrm>
          <a:prstGeom prst="rect">
            <a:avLst/>
          </a:prstGeom>
        </p:spPr>
      </p:pic>
      <p:pic>
        <p:nvPicPr>
          <p:cNvPr id="11" name="Picture 10">
            <a:extLst>
              <a:ext uri="{FF2B5EF4-FFF2-40B4-BE49-F238E27FC236}">
                <a16:creationId xmlns:a16="http://schemas.microsoft.com/office/drawing/2014/main" id="{B0823186-52D8-92C9-899F-13E32669E2E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31474" y="3930675"/>
            <a:ext cx="3439366" cy="676275"/>
          </a:xfrm>
          <a:prstGeom prst="rect">
            <a:avLst/>
          </a:prstGeom>
        </p:spPr>
      </p:pic>
      <p:pic>
        <p:nvPicPr>
          <p:cNvPr id="12" name="Picture 11">
            <a:extLst>
              <a:ext uri="{FF2B5EF4-FFF2-40B4-BE49-F238E27FC236}">
                <a16:creationId xmlns:a16="http://schemas.microsoft.com/office/drawing/2014/main" id="{5CFDA613-5A0D-1C22-A3B8-4FDFFF3AAF6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391145" y="3921522"/>
            <a:ext cx="3439366" cy="695325"/>
          </a:xfrm>
          <a:prstGeom prst="rect">
            <a:avLst/>
          </a:prstGeom>
        </p:spPr>
      </p:pic>
      <p:sp>
        <p:nvSpPr>
          <p:cNvPr id="13" name="TextBox 12">
            <a:extLst>
              <a:ext uri="{FF2B5EF4-FFF2-40B4-BE49-F238E27FC236}">
                <a16:creationId xmlns:a16="http://schemas.microsoft.com/office/drawing/2014/main" id="{88653337-BDA2-3F3F-DA02-610A8538F233}"/>
              </a:ext>
            </a:extLst>
          </p:cNvPr>
          <p:cNvSpPr txBox="1"/>
          <p:nvPr/>
        </p:nvSpPr>
        <p:spPr>
          <a:xfrm>
            <a:off x="4423410" y="5686187"/>
            <a:ext cx="389850" cy="369332"/>
          </a:xfrm>
          <a:prstGeom prst="rect">
            <a:avLst/>
          </a:prstGeom>
          <a:noFill/>
        </p:spPr>
        <p:txBody>
          <a:bodyPr wrap="none" rtlCol="0">
            <a:spAutoFit/>
          </a:bodyPr>
          <a:lstStyle/>
          <a:p>
            <a:r>
              <a:rPr lang="en-US" dirty="0"/>
              <a:t>7-</a:t>
            </a:r>
            <a:endParaRPr lang="en-AE" dirty="0"/>
          </a:p>
        </p:txBody>
      </p:sp>
      <p:pic>
        <p:nvPicPr>
          <p:cNvPr id="14" name="Picture 13">
            <a:extLst>
              <a:ext uri="{FF2B5EF4-FFF2-40B4-BE49-F238E27FC236}">
                <a16:creationId xmlns:a16="http://schemas.microsoft.com/office/drawing/2014/main" id="{E96CC3DD-3BD0-1BBF-660E-F82FA7E7160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939663" y="5185199"/>
            <a:ext cx="3919305" cy="1487583"/>
          </a:xfrm>
          <a:prstGeom prst="rect">
            <a:avLst/>
          </a:prstGeom>
        </p:spPr>
      </p:pic>
    </p:spTree>
    <p:extLst>
      <p:ext uri="{BB962C8B-B14F-4D97-AF65-F5344CB8AC3E}">
        <p14:creationId xmlns:p14="http://schemas.microsoft.com/office/powerpoint/2010/main" val="28740822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5281" y="522516"/>
            <a:ext cx="5874026" cy="557061"/>
          </a:xfrm>
        </p:spPr>
        <p:txBody>
          <a:bodyPr>
            <a:noAutofit/>
          </a:bodyPr>
          <a:lstStyle/>
          <a:p>
            <a:r>
              <a:rPr lang="en-US" sz="4000" dirty="0">
                <a:solidFill>
                  <a:srgbClr val="CFADCE"/>
                </a:solidFill>
                <a:latin typeface="Gill Sans MT" panose="020B0502020104020203" pitchFamily="34" charset="0"/>
              </a:rPr>
              <a:t>Lecture Outline</a:t>
            </a:r>
          </a:p>
        </p:txBody>
      </p:sp>
      <p:graphicFrame>
        <p:nvGraphicFramePr>
          <p:cNvPr id="7" name="Content Placeholder 4">
            <a:extLst>
              <a:ext uri="{FF2B5EF4-FFF2-40B4-BE49-F238E27FC236}">
                <a16:creationId xmlns:a16="http://schemas.microsoft.com/office/drawing/2014/main" id="{741AEF9C-E6CE-4C41-9EF6-B7057F0E334A}"/>
              </a:ext>
            </a:extLst>
          </p:cNvPr>
          <p:cNvGraphicFramePr>
            <a:graphicFrameLocks noGrp="1"/>
          </p:cNvGraphicFramePr>
          <p:nvPr>
            <p:ph idx="4294967295"/>
            <p:extLst>
              <p:ext uri="{D42A27DB-BD31-4B8C-83A1-F6EECF244321}">
                <p14:modId xmlns:p14="http://schemas.microsoft.com/office/powerpoint/2010/main" val="3806370371"/>
              </p:ext>
            </p:extLst>
          </p:nvPr>
        </p:nvGraphicFramePr>
        <p:xfrm>
          <a:off x="775281" y="1393275"/>
          <a:ext cx="8939213" cy="47085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840546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ln>
            <a:solidFill>
              <a:srgbClr val="CFADCE"/>
            </a:solidFill>
          </a:ln>
        </p:spPr>
        <p:txBody>
          <a:bodyPr/>
          <a:lstStyle/>
          <a:p>
            <a:r>
              <a:rPr lang="en-AE" dirty="0">
                <a:solidFill>
                  <a:srgbClr val="B070AA"/>
                </a:solidFill>
                <a:latin typeface="Gill Sans MT" panose="020B0502020104020203" pitchFamily="34" charset="0"/>
              </a:rPr>
              <a:t>Section </a:t>
            </a:r>
            <a:r>
              <a:rPr lang="en-AE" dirty="0">
                <a:solidFill>
                  <a:srgbClr val="B070AA"/>
                </a:solidFill>
              </a:rPr>
              <a:t>I</a:t>
            </a:r>
            <a:endParaRPr lang="en-US" dirty="0">
              <a:solidFill>
                <a:srgbClr val="B070AA"/>
              </a:solidFill>
              <a:latin typeface="Gill Sans MT" panose="020B0502020104020203" pitchFamily="34" charset="0"/>
            </a:endParaRPr>
          </a:p>
        </p:txBody>
      </p:sp>
      <p:sp>
        <p:nvSpPr>
          <p:cNvPr id="3" name="Content Placeholder 2"/>
          <p:cNvSpPr>
            <a:spLocks noGrp="1"/>
          </p:cNvSpPr>
          <p:nvPr>
            <p:ph idx="1"/>
          </p:nvPr>
        </p:nvSpPr>
        <p:spPr>
          <a:xfrm>
            <a:off x="581192" y="2180496"/>
            <a:ext cx="11029615" cy="3763103"/>
          </a:xfrm>
        </p:spPr>
        <p:txBody>
          <a:bodyPr vert="horz" lIns="91440" tIns="45720" rIns="91440" bIns="45720" rtlCol="0" anchor="t">
            <a:normAutofit/>
          </a:bodyPr>
          <a:lstStyle/>
          <a:p>
            <a:pPr algn="ctr"/>
            <a:r>
              <a:rPr lang="en-US" dirty="0">
                <a:solidFill>
                  <a:schemeClr val="tx1"/>
                </a:solidFill>
                <a:latin typeface="Gill Sans MT"/>
                <a:ea typeface="Tahoma"/>
                <a:cs typeface="Tahoma"/>
              </a:rPr>
              <a:t>We analyzed the Global AI Content Impact Dataset to determine how AI Adoption Rate (%) affects Job Loss Due to AI (%) across countries and sectors. Using Python for data analysis and regression. Later we introduced other independent variables such as Human-AI Collaboration Rate (%) and Consumer Trust in AI (%) since multiple input variables are needed for Multiple Linear Regression. These were selected due to their relevance in determining the way AI impacts employment and towards identifying wider trends and aiding data-driven decision-making on AI's role in the labor force.</a:t>
            </a:r>
          </a:p>
          <a:p>
            <a:endParaRPr lang="en-US" dirty="0">
              <a:solidFill>
                <a:schemeClr val="tx1"/>
              </a:solidFill>
            </a:endParaRPr>
          </a:p>
        </p:txBody>
      </p:sp>
    </p:spTree>
    <p:extLst>
      <p:ext uri="{BB962C8B-B14F-4D97-AF65-F5344CB8AC3E}">
        <p14:creationId xmlns:p14="http://schemas.microsoft.com/office/powerpoint/2010/main" val="39298815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FEF4D3-3CF9-2E9A-57DF-46CF8941215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ABA39A6-AE8E-4B00-81DA-773C23E711CF}"/>
              </a:ext>
            </a:extLst>
          </p:cNvPr>
          <p:cNvSpPr>
            <a:spLocks noGrp="1"/>
          </p:cNvSpPr>
          <p:nvPr>
            <p:ph type="title"/>
          </p:nvPr>
        </p:nvSpPr>
        <p:spPr>
          <a:ln>
            <a:solidFill>
              <a:srgbClr val="CFADCE"/>
            </a:solidFill>
          </a:ln>
        </p:spPr>
        <p:txBody>
          <a:bodyPr/>
          <a:lstStyle/>
          <a:p>
            <a:r>
              <a:rPr lang="en-AE" dirty="0">
                <a:solidFill>
                  <a:srgbClr val="B070AA"/>
                </a:solidFill>
                <a:latin typeface="Gill Sans MT" panose="020B0502020104020203" pitchFamily="34" charset="0"/>
              </a:rPr>
              <a:t>Section </a:t>
            </a:r>
            <a:r>
              <a:rPr lang="en-AE" dirty="0">
                <a:solidFill>
                  <a:srgbClr val="B070AA"/>
                </a:solidFill>
              </a:rPr>
              <a:t>II</a:t>
            </a:r>
            <a:endParaRPr lang="en-US" dirty="0">
              <a:solidFill>
                <a:srgbClr val="B070AA"/>
              </a:solidFill>
              <a:latin typeface="Gill Sans MT" panose="020B0502020104020203" pitchFamily="34" charset="0"/>
            </a:endParaRPr>
          </a:p>
        </p:txBody>
      </p:sp>
      <p:sp>
        <p:nvSpPr>
          <p:cNvPr id="3" name="Content Placeholder 2">
            <a:extLst>
              <a:ext uri="{FF2B5EF4-FFF2-40B4-BE49-F238E27FC236}">
                <a16:creationId xmlns:a16="http://schemas.microsoft.com/office/drawing/2014/main" id="{B9CCF870-3BE5-6742-CAC6-24FFC03A424C}"/>
              </a:ext>
            </a:extLst>
          </p:cNvPr>
          <p:cNvSpPr>
            <a:spLocks noGrp="1"/>
          </p:cNvSpPr>
          <p:nvPr>
            <p:ph idx="1"/>
          </p:nvPr>
        </p:nvSpPr>
        <p:spPr>
          <a:xfrm>
            <a:off x="581193" y="2180496"/>
            <a:ext cx="4710335" cy="4355215"/>
          </a:xfrm>
        </p:spPr>
        <p:txBody>
          <a:bodyPr vert="horz" lIns="91440" tIns="45720" rIns="91440" bIns="45720" rtlCol="0" anchor="t">
            <a:normAutofit/>
          </a:bodyPr>
          <a:lstStyle/>
          <a:p>
            <a:r>
              <a:rPr lang="en-US" dirty="0">
                <a:solidFill>
                  <a:schemeClr val="tx1"/>
                </a:solidFill>
                <a:latin typeface="Gill Sans MT"/>
                <a:ea typeface="Tahoma"/>
                <a:cs typeface="Tahoma"/>
              </a:rPr>
              <a:t>We applied a dedicated Python function, `</a:t>
            </a:r>
            <a:r>
              <a:rPr lang="en-US" dirty="0" err="1">
                <a:solidFill>
                  <a:schemeClr val="tx1"/>
                </a:solidFill>
                <a:latin typeface="Gill Sans MT"/>
                <a:ea typeface="Tahoma"/>
                <a:cs typeface="Tahoma"/>
              </a:rPr>
              <a:t>Desc_Stat</a:t>
            </a:r>
            <a:r>
              <a:rPr lang="en-US" dirty="0">
                <a:solidFill>
                  <a:schemeClr val="tx1"/>
                </a:solidFill>
                <a:latin typeface="Gill Sans MT"/>
                <a:ea typeface="Tahoma"/>
                <a:cs typeface="Tahoma"/>
              </a:rPr>
              <a:t>`, to compute significant descriptive statistics such as mean and standard deviation for Job Loss Due to AI (%) in a sample of 150 observations to discern data trends prior to regression analysis.</a:t>
            </a:r>
          </a:p>
          <a:p>
            <a:endParaRPr lang="en-US" dirty="0">
              <a:solidFill>
                <a:schemeClr val="tx1"/>
              </a:solidFill>
            </a:endParaRPr>
          </a:p>
        </p:txBody>
      </p:sp>
      <p:pic>
        <p:nvPicPr>
          <p:cNvPr id="4" name="Picture 3">
            <a:extLst>
              <a:ext uri="{FF2B5EF4-FFF2-40B4-BE49-F238E27FC236}">
                <a16:creationId xmlns:a16="http://schemas.microsoft.com/office/drawing/2014/main" id="{E163B7C7-FBBD-C3C9-DAD6-BA00C56D80B1}"/>
              </a:ext>
            </a:extLst>
          </p:cNvPr>
          <p:cNvPicPr>
            <a:picLocks noChangeAspect="1"/>
          </p:cNvPicPr>
          <p:nvPr/>
        </p:nvPicPr>
        <p:blipFill>
          <a:blip r:embed="rId2"/>
          <a:stretch>
            <a:fillRect/>
          </a:stretch>
        </p:blipFill>
        <p:spPr>
          <a:xfrm>
            <a:off x="5876145" y="2226435"/>
            <a:ext cx="5734662" cy="4144747"/>
          </a:xfrm>
          <a:prstGeom prst="rect">
            <a:avLst/>
          </a:prstGeom>
        </p:spPr>
      </p:pic>
    </p:spTree>
    <p:extLst>
      <p:ext uri="{BB962C8B-B14F-4D97-AF65-F5344CB8AC3E}">
        <p14:creationId xmlns:p14="http://schemas.microsoft.com/office/powerpoint/2010/main" val="39864250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9D419F-87F7-C5F7-C98C-4611F3EC6F4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2DAA0B0-79D7-3B5E-9F49-9B77790864CA}"/>
              </a:ext>
            </a:extLst>
          </p:cNvPr>
          <p:cNvSpPr>
            <a:spLocks noGrp="1"/>
          </p:cNvSpPr>
          <p:nvPr>
            <p:ph type="title"/>
          </p:nvPr>
        </p:nvSpPr>
        <p:spPr>
          <a:ln>
            <a:solidFill>
              <a:srgbClr val="CFADCE"/>
            </a:solidFill>
          </a:ln>
        </p:spPr>
        <p:txBody>
          <a:bodyPr/>
          <a:lstStyle/>
          <a:p>
            <a:r>
              <a:rPr lang="en-AE" dirty="0">
                <a:solidFill>
                  <a:srgbClr val="B070AA"/>
                </a:solidFill>
                <a:latin typeface="Gill Sans MT" panose="020B0502020104020203" pitchFamily="34" charset="0"/>
              </a:rPr>
              <a:t>Section </a:t>
            </a:r>
            <a:r>
              <a:rPr lang="en-AE" dirty="0">
                <a:solidFill>
                  <a:srgbClr val="B070AA"/>
                </a:solidFill>
              </a:rPr>
              <a:t>II</a:t>
            </a:r>
            <a:endParaRPr lang="en-US" dirty="0">
              <a:solidFill>
                <a:srgbClr val="B070AA"/>
              </a:solidFill>
              <a:latin typeface="Gill Sans MT" panose="020B0502020104020203" pitchFamily="34" charset="0"/>
            </a:endParaRPr>
          </a:p>
        </p:txBody>
      </p:sp>
      <p:sp>
        <p:nvSpPr>
          <p:cNvPr id="3" name="Content Placeholder 2">
            <a:extLst>
              <a:ext uri="{FF2B5EF4-FFF2-40B4-BE49-F238E27FC236}">
                <a16:creationId xmlns:a16="http://schemas.microsoft.com/office/drawing/2014/main" id="{E457533A-73F7-851D-20CC-1DAA56B2DF0D}"/>
              </a:ext>
            </a:extLst>
          </p:cNvPr>
          <p:cNvSpPr>
            <a:spLocks noGrp="1"/>
          </p:cNvSpPr>
          <p:nvPr>
            <p:ph idx="1"/>
          </p:nvPr>
        </p:nvSpPr>
        <p:spPr>
          <a:xfrm>
            <a:off x="6096001" y="2030594"/>
            <a:ext cx="5514808" cy="4625039"/>
          </a:xfrm>
        </p:spPr>
        <p:txBody>
          <a:bodyPr>
            <a:normAutofit lnSpcReduction="10000"/>
          </a:bodyPr>
          <a:lstStyle/>
          <a:p>
            <a:pPr algn="ctr"/>
            <a:r>
              <a:rPr lang="en-US" dirty="0">
                <a:solidFill>
                  <a:schemeClr val="tx1"/>
                </a:solidFill>
              </a:rPr>
              <a:t>Using the `</a:t>
            </a:r>
            <a:r>
              <a:rPr lang="en-US" dirty="0" err="1">
                <a:solidFill>
                  <a:schemeClr val="tx1"/>
                </a:solidFill>
              </a:rPr>
              <a:t>Desc_Stat</a:t>
            </a:r>
            <a:r>
              <a:rPr lang="en-US" dirty="0">
                <a:solidFill>
                  <a:schemeClr val="tx1"/>
                </a:solidFill>
              </a:rPr>
              <a:t>` function, we found Job Loss Due to AI (%) to be </a:t>
            </a:r>
            <a:r>
              <a:rPr lang="en-US" dirty="0">
                <a:solidFill>
                  <a:schemeClr val="tx1"/>
                </a:solidFill>
                <a:highlight>
                  <a:srgbClr val="B070AA"/>
                </a:highlight>
              </a:rPr>
              <a:t>25.79 on average</a:t>
            </a:r>
            <a:r>
              <a:rPr lang="en-US" dirty="0">
                <a:solidFill>
                  <a:schemeClr val="tx1"/>
                </a:solidFill>
              </a:rPr>
              <a:t>, essentially the same median, </a:t>
            </a:r>
            <a:r>
              <a:rPr lang="en-US" dirty="0">
                <a:solidFill>
                  <a:schemeClr val="tx1"/>
                </a:solidFill>
                <a:highlight>
                  <a:srgbClr val="E5C6F2"/>
                </a:highlight>
              </a:rPr>
              <a:t>low standard deviation (13.90</a:t>
            </a:r>
            <a:r>
              <a:rPr lang="en-US" dirty="0">
                <a:solidFill>
                  <a:schemeClr val="tx1"/>
                </a:solidFill>
              </a:rPr>
              <a:t>), and wide range, which suggests different but fairly symmetrical data. We also used graphical aids like scatter plots, box plots, histograms, and heatmaps to review patterns, outliers, distribution, and correlations for additional insight.</a:t>
            </a:r>
          </a:p>
        </p:txBody>
      </p:sp>
      <p:pic>
        <p:nvPicPr>
          <p:cNvPr id="4" name="Picture 3">
            <a:extLst>
              <a:ext uri="{FF2B5EF4-FFF2-40B4-BE49-F238E27FC236}">
                <a16:creationId xmlns:a16="http://schemas.microsoft.com/office/drawing/2014/main" id="{F999E84D-D7A5-BC92-F18F-11D21D0B582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1191" y="2517593"/>
            <a:ext cx="5699181" cy="3373542"/>
          </a:xfrm>
          <a:prstGeom prst="rect">
            <a:avLst/>
          </a:prstGeom>
        </p:spPr>
      </p:pic>
      <p:sp>
        <p:nvSpPr>
          <p:cNvPr id="9" name="Arrow: Left 8">
            <a:extLst>
              <a:ext uri="{FF2B5EF4-FFF2-40B4-BE49-F238E27FC236}">
                <a16:creationId xmlns:a16="http://schemas.microsoft.com/office/drawing/2014/main" id="{E9043FC3-DC2E-FBB1-9CED-3CC86EFC2DCA}"/>
              </a:ext>
            </a:extLst>
          </p:cNvPr>
          <p:cNvSpPr/>
          <p:nvPr/>
        </p:nvSpPr>
        <p:spPr>
          <a:xfrm rot="19031543">
            <a:off x="4712327" y="2328605"/>
            <a:ext cx="1368121" cy="285456"/>
          </a:xfrm>
          <a:prstGeom prst="leftArrow">
            <a:avLst/>
          </a:prstGeom>
          <a:solidFill>
            <a:srgbClr val="B070AA"/>
          </a:solidFill>
          <a:ln>
            <a:solidFill>
              <a:srgbClr val="E5C6F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E"/>
          </a:p>
        </p:txBody>
      </p:sp>
      <mc:AlternateContent xmlns:mc="http://schemas.openxmlformats.org/markup-compatibility/2006" xmlns:p14="http://schemas.microsoft.com/office/powerpoint/2010/main">
        <mc:Choice Requires="p14">
          <p:contentPart p14:bwMode="auto" r:id="rId3">
            <p14:nvContentPartPr>
              <p14:cNvPr id="10" name="Ink 9">
                <a:extLst>
                  <a:ext uri="{FF2B5EF4-FFF2-40B4-BE49-F238E27FC236}">
                    <a16:creationId xmlns:a16="http://schemas.microsoft.com/office/drawing/2014/main" id="{370107E2-6B4B-29EE-DECB-0854220E18BC}"/>
                  </a:ext>
                </a:extLst>
              </p14:cNvPr>
              <p14:cNvContentPartPr/>
              <p14:nvPr/>
            </p14:nvContentPartPr>
            <p14:xfrm>
              <a:off x="-1006000" y="3921960"/>
              <a:ext cx="360" cy="360"/>
            </p14:xfrm>
          </p:contentPart>
        </mc:Choice>
        <mc:Fallback xmlns="">
          <p:pic>
            <p:nvPicPr>
              <p:cNvPr id="10" name="Ink 9">
                <a:extLst>
                  <a:ext uri="{FF2B5EF4-FFF2-40B4-BE49-F238E27FC236}">
                    <a16:creationId xmlns:a16="http://schemas.microsoft.com/office/drawing/2014/main" id="{370107E2-6B4B-29EE-DECB-0854220E18BC}"/>
                  </a:ext>
                </a:extLst>
              </p:cNvPr>
              <p:cNvPicPr/>
              <p:nvPr/>
            </p:nvPicPr>
            <p:blipFill>
              <a:blip r:embed="rId4"/>
              <a:stretch>
                <a:fillRect/>
              </a:stretch>
            </p:blipFill>
            <p:spPr>
              <a:xfrm>
                <a:off x="-1096000" y="3741960"/>
                <a:ext cx="180000" cy="360000"/>
              </a:xfrm>
              <a:prstGeom prst="rect">
                <a:avLst/>
              </a:prstGeom>
            </p:spPr>
          </p:pic>
        </mc:Fallback>
      </mc:AlternateContent>
      <p:sp>
        <p:nvSpPr>
          <p:cNvPr id="17" name="Rectangle 16">
            <a:extLst>
              <a:ext uri="{FF2B5EF4-FFF2-40B4-BE49-F238E27FC236}">
                <a16:creationId xmlns:a16="http://schemas.microsoft.com/office/drawing/2014/main" id="{D26657CF-706A-FAFE-220D-CF51F042B5BB}"/>
              </a:ext>
            </a:extLst>
          </p:cNvPr>
          <p:cNvSpPr/>
          <p:nvPr/>
        </p:nvSpPr>
        <p:spPr>
          <a:xfrm>
            <a:off x="3129280" y="2946400"/>
            <a:ext cx="1838960" cy="203200"/>
          </a:xfrm>
          <a:prstGeom prst="rect">
            <a:avLst/>
          </a:prstGeom>
          <a:noFill/>
          <a:ln>
            <a:solidFill>
              <a:srgbClr val="B070A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E"/>
          </a:p>
        </p:txBody>
      </p:sp>
      <p:sp>
        <p:nvSpPr>
          <p:cNvPr id="19" name="Rectangle 18">
            <a:extLst>
              <a:ext uri="{FF2B5EF4-FFF2-40B4-BE49-F238E27FC236}">
                <a16:creationId xmlns:a16="http://schemas.microsoft.com/office/drawing/2014/main" id="{E39F2C01-D277-3922-21AF-64644169D86E}"/>
              </a:ext>
            </a:extLst>
          </p:cNvPr>
          <p:cNvSpPr/>
          <p:nvPr/>
        </p:nvSpPr>
        <p:spPr>
          <a:xfrm>
            <a:off x="1117600" y="2946400"/>
            <a:ext cx="782320" cy="203200"/>
          </a:xfrm>
          <a:prstGeom prst="rect">
            <a:avLst/>
          </a:prstGeom>
          <a:noFill/>
          <a:ln>
            <a:solidFill>
              <a:srgbClr val="B070A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E"/>
          </a:p>
        </p:txBody>
      </p:sp>
      <p:sp>
        <p:nvSpPr>
          <p:cNvPr id="20" name="Rectangle 19">
            <a:extLst>
              <a:ext uri="{FF2B5EF4-FFF2-40B4-BE49-F238E27FC236}">
                <a16:creationId xmlns:a16="http://schemas.microsoft.com/office/drawing/2014/main" id="{699B8BE6-3307-2698-7C12-CD2170D5A617}"/>
              </a:ext>
            </a:extLst>
          </p:cNvPr>
          <p:cNvSpPr/>
          <p:nvPr/>
        </p:nvSpPr>
        <p:spPr>
          <a:xfrm>
            <a:off x="6636504" y="2664970"/>
            <a:ext cx="2548089" cy="375920"/>
          </a:xfrm>
          <a:prstGeom prst="rect">
            <a:avLst/>
          </a:prstGeom>
          <a:noFill/>
          <a:ln>
            <a:solidFill>
              <a:srgbClr val="B070A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E"/>
          </a:p>
        </p:txBody>
      </p:sp>
      <p:sp>
        <p:nvSpPr>
          <p:cNvPr id="23" name="Arrow: Left 22">
            <a:extLst>
              <a:ext uri="{FF2B5EF4-FFF2-40B4-BE49-F238E27FC236}">
                <a16:creationId xmlns:a16="http://schemas.microsoft.com/office/drawing/2014/main" id="{F2AFDBBF-7E7E-AA75-1172-627C0400AFD7}"/>
              </a:ext>
            </a:extLst>
          </p:cNvPr>
          <p:cNvSpPr/>
          <p:nvPr/>
        </p:nvSpPr>
        <p:spPr>
          <a:xfrm>
            <a:off x="4113483" y="3993634"/>
            <a:ext cx="1368121" cy="285456"/>
          </a:xfrm>
          <a:prstGeom prst="leftArrow">
            <a:avLst/>
          </a:prstGeom>
          <a:solidFill>
            <a:srgbClr val="E5C6F2"/>
          </a:solidFill>
          <a:ln>
            <a:solidFill>
              <a:srgbClr val="B070A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E"/>
          </a:p>
        </p:txBody>
      </p:sp>
    </p:spTree>
    <p:extLst>
      <p:ext uri="{BB962C8B-B14F-4D97-AF65-F5344CB8AC3E}">
        <p14:creationId xmlns:p14="http://schemas.microsoft.com/office/powerpoint/2010/main" val="39346647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4D1163-837D-85BA-8E8F-FF23F7A5F06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96C593A-4307-DA5B-CD5B-401B43328747}"/>
              </a:ext>
            </a:extLst>
          </p:cNvPr>
          <p:cNvSpPr>
            <a:spLocks noGrp="1"/>
          </p:cNvSpPr>
          <p:nvPr>
            <p:ph type="title"/>
          </p:nvPr>
        </p:nvSpPr>
        <p:spPr>
          <a:ln>
            <a:solidFill>
              <a:srgbClr val="CFADCE"/>
            </a:solidFill>
          </a:ln>
        </p:spPr>
        <p:txBody>
          <a:bodyPr/>
          <a:lstStyle/>
          <a:p>
            <a:r>
              <a:rPr lang="en-AE" dirty="0">
                <a:solidFill>
                  <a:srgbClr val="B070AA"/>
                </a:solidFill>
                <a:latin typeface="Gill Sans MT" panose="020B0502020104020203" pitchFamily="34" charset="0"/>
              </a:rPr>
              <a:t>Section </a:t>
            </a:r>
            <a:r>
              <a:rPr lang="en-AE" dirty="0">
                <a:solidFill>
                  <a:srgbClr val="B070AA"/>
                </a:solidFill>
              </a:rPr>
              <a:t>II</a:t>
            </a:r>
            <a:endParaRPr lang="en-US" dirty="0">
              <a:solidFill>
                <a:srgbClr val="B070AA"/>
              </a:solidFill>
              <a:latin typeface="Gill Sans MT" panose="020B0502020104020203" pitchFamily="34" charset="0"/>
            </a:endParaRPr>
          </a:p>
        </p:txBody>
      </p:sp>
      <p:sp>
        <p:nvSpPr>
          <p:cNvPr id="3" name="Content Placeholder 2">
            <a:extLst>
              <a:ext uri="{FF2B5EF4-FFF2-40B4-BE49-F238E27FC236}">
                <a16:creationId xmlns:a16="http://schemas.microsoft.com/office/drawing/2014/main" id="{104C4D63-0180-52AD-0E89-5E13F62E0C9C}"/>
              </a:ext>
            </a:extLst>
          </p:cNvPr>
          <p:cNvSpPr>
            <a:spLocks noGrp="1"/>
          </p:cNvSpPr>
          <p:nvPr>
            <p:ph idx="1"/>
          </p:nvPr>
        </p:nvSpPr>
        <p:spPr>
          <a:xfrm>
            <a:off x="294641" y="1890318"/>
            <a:ext cx="11115040" cy="1013800"/>
          </a:xfrm>
        </p:spPr>
        <p:txBody>
          <a:bodyPr>
            <a:normAutofit fontScale="92500" lnSpcReduction="20000"/>
          </a:bodyPr>
          <a:lstStyle/>
          <a:p>
            <a:pPr algn="ctr"/>
            <a:r>
              <a:rPr lang="en-US" dirty="0">
                <a:solidFill>
                  <a:schemeClr val="tx1"/>
                </a:solidFill>
              </a:rPr>
              <a:t>We used scatter plots, box plots, histograms, and heatmaps to graph Job Loss Due to AI (%), and thus identify relationships, detect outliers, measure distribution, and examine variable correlation.</a:t>
            </a:r>
          </a:p>
        </p:txBody>
      </p:sp>
      <p:pic>
        <p:nvPicPr>
          <p:cNvPr id="4" name="Picture 3">
            <a:extLst>
              <a:ext uri="{FF2B5EF4-FFF2-40B4-BE49-F238E27FC236}">
                <a16:creationId xmlns:a16="http://schemas.microsoft.com/office/drawing/2014/main" id="{D81C758E-B9E1-06AD-8643-080C5573212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72016" y="2946400"/>
            <a:ext cx="4972944" cy="3823032"/>
          </a:xfrm>
          <a:prstGeom prst="rect">
            <a:avLst/>
          </a:prstGeom>
        </p:spPr>
      </p:pic>
      <p:sp>
        <p:nvSpPr>
          <p:cNvPr id="5" name="Content Placeholder 2">
            <a:extLst>
              <a:ext uri="{FF2B5EF4-FFF2-40B4-BE49-F238E27FC236}">
                <a16:creationId xmlns:a16="http://schemas.microsoft.com/office/drawing/2014/main" id="{2FEF1156-266F-F166-0094-F75A22ECA915}"/>
              </a:ext>
            </a:extLst>
          </p:cNvPr>
          <p:cNvSpPr txBox="1">
            <a:spLocks/>
          </p:cNvSpPr>
          <p:nvPr/>
        </p:nvSpPr>
        <p:spPr>
          <a:xfrm>
            <a:off x="294641" y="2814320"/>
            <a:ext cx="3909528" cy="364632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rgbClr val="343A9D"/>
                </a:solidFill>
                <a:latin typeface="Gill Sans MT" panose="020B0502020104020203"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rgbClr val="343A9D"/>
                </a:solidFill>
                <a:latin typeface="Gill Sans MT" panose="020B0502020104020203"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rgbClr val="343A9D"/>
                </a:solidFill>
                <a:latin typeface="Gill Sans MT" panose="020B0502020104020203"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rgbClr val="343A9D"/>
                </a:solidFill>
                <a:latin typeface="Gill Sans MT" panose="020B0502020104020203"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rgbClr val="343A9D"/>
                </a:solidFill>
                <a:latin typeface="Gill Sans MT" panose="020B0502020104020203"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solidFill>
                  <a:schemeClr val="tx1"/>
                </a:solidFill>
              </a:rPr>
              <a:t>The scatter plot reveals that there is no high linear correlation between Job Loss Due to AI and AI Adoption Rate, and therefore more or less job loss is not always caused by more AI adoption.</a:t>
            </a:r>
          </a:p>
        </p:txBody>
      </p:sp>
    </p:spTree>
    <p:extLst>
      <p:ext uri="{BB962C8B-B14F-4D97-AF65-F5344CB8AC3E}">
        <p14:creationId xmlns:p14="http://schemas.microsoft.com/office/powerpoint/2010/main" val="15695560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0230F9-2DB1-6712-A4F6-90D144E138E6}"/>
              </a:ext>
            </a:extLst>
          </p:cNvPr>
          <p:cNvSpPr>
            <a:spLocks noGrp="1"/>
          </p:cNvSpPr>
          <p:nvPr>
            <p:ph type="title"/>
          </p:nvPr>
        </p:nvSpPr>
        <p:spPr>
          <a:xfrm>
            <a:off x="440640" y="331081"/>
            <a:ext cx="9770717" cy="597928"/>
          </a:xfrm>
        </p:spPr>
        <p:txBody>
          <a:bodyPr/>
          <a:lstStyle/>
          <a:p>
            <a:r>
              <a:rPr lang="en-AE" dirty="0">
                <a:solidFill>
                  <a:srgbClr val="B070AA"/>
                </a:solidFill>
                <a:latin typeface="Gill Sans MT" panose="020B0502020104020203" pitchFamily="34" charset="0"/>
              </a:rPr>
              <a:t>Section </a:t>
            </a:r>
            <a:r>
              <a:rPr lang="en-AE" dirty="0">
                <a:solidFill>
                  <a:srgbClr val="B070AA"/>
                </a:solidFill>
              </a:rPr>
              <a:t>II</a:t>
            </a:r>
            <a:endParaRPr lang="en-AE" dirty="0"/>
          </a:p>
        </p:txBody>
      </p:sp>
      <p:sp>
        <p:nvSpPr>
          <p:cNvPr id="3" name="Text Placeholder 2">
            <a:extLst>
              <a:ext uri="{FF2B5EF4-FFF2-40B4-BE49-F238E27FC236}">
                <a16:creationId xmlns:a16="http://schemas.microsoft.com/office/drawing/2014/main" id="{65E7C57F-99F1-ACC5-2A7A-80CA58F05DE1}"/>
              </a:ext>
            </a:extLst>
          </p:cNvPr>
          <p:cNvSpPr>
            <a:spLocks noGrp="1"/>
          </p:cNvSpPr>
          <p:nvPr>
            <p:ph type="body" sz="quarter" idx="10"/>
          </p:nvPr>
        </p:nvSpPr>
        <p:spPr>
          <a:xfrm>
            <a:off x="359360" y="1479615"/>
            <a:ext cx="4282387" cy="2010247"/>
          </a:xfrm>
        </p:spPr>
        <p:txBody>
          <a:bodyPr>
            <a:normAutofit/>
          </a:bodyPr>
          <a:lstStyle/>
          <a:p>
            <a:r>
              <a:rPr lang="en-US" dirty="0">
                <a:solidFill>
                  <a:srgbClr val="CFADCE"/>
                </a:solidFill>
              </a:rPr>
              <a:t>The symmetrical Job Loss Due to AI (%) box plot with no outliers signifies the data to be uniformly spread around the middle.</a:t>
            </a:r>
            <a:endParaRPr lang="en-AE" dirty="0">
              <a:solidFill>
                <a:srgbClr val="CFADCE"/>
              </a:solidFill>
            </a:endParaRPr>
          </a:p>
        </p:txBody>
      </p:sp>
      <p:sp>
        <p:nvSpPr>
          <p:cNvPr id="4" name="TextBox 3">
            <a:extLst>
              <a:ext uri="{FF2B5EF4-FFF2-40B4-BE49-F238E27FC236}">
                <a16:creationId xmlns:a16="http://schemas.microsoft.com/office/drawing/2014/main" id="{772000E3-80CB-4D35-F45D-83FD7DD647FA}"/>
              </a:ext>
            </a:extLst>
          </p:cNvPr>
          <p:cNvSpPr txBox="1"/>
          <p:nvPr/>
        </p:nvSpPr>
        <p:spPr>
          <a:xfrm>
            <a:off x="548640" y="902101"/>
            <a:ext cx="10139680" cy="369332"/>
          </a:xfrm>
          <a:prstGeom prst="rect">
            <a:avLst/>
          </a:prstGeom>
          <a:noFill/>
        </p:spPr>
        <p:txBody>
          <a:bodyPr wrap="square" rtlCol="0">
            <a:spAutoFit/>
          </a:bodyPr>
          <a:lstStyle/>
          <a:p>
            <a:r>
              <a:rPr lang="en-US" dirty="0">
                <a:solidFill>
                  <a:srgbClr val="B070AA"/>
                </a:solidFill>
                <a:highlight>
                  <a:srgbClr val="FFDDFB"/>
                </a:highlight>
              </a:rPr>
              <a:t>BOX PLOT                                                                                                                     HISTOGRAM  </a:t>
            </a:r>
            <a:endParaRPr lang="en-AE" dirty="0">
              <a:solidFill>
                <a:srgbClr val="B070AA"/>
              </a:solidFill>
              <a:highlight>
                <a:srgbClr val="FFDDFB"/>
              </a:highlight>
            </a:endParaRPr>
          </a:p>
        </p:txBody>
      </p:sp>
      <p:pic>
        <p:nvPicPr>
          <p:cNvPr id="5" name="Picture 4">
            <a:extLst>
              <a:ext uri="{FF2B5EF4-FFF2-40B4-BE49-F238E27FC236}">
                <a16:creationId xmlns:a16="http://schemas.microsoft.com/office/drawing/2014/main" id="{CFD80644-0B00-7FED-A54D-0524B9139361}"/>
              </a:ext>
            </a:extLst>
          </p:cNvPr>
          <p:cNvPicPr>
            <a:picLocks noChangeAspect="1"/>
          </p:cNvPicPr>
          <p:nvPr/>
        </p:nvPicPr>
        <p:blipFill>
          <a:blip r:embed="rId2"/>
          <a:stretch>
            <a:fillRect/>
          </a:stretch>
        </p:blipFill>
        <p:spPr>
          <a:xfrm>
            <a:off x="440640" y="3809830"/>
            <a:ext cx="3878743" cy="2717089"/>
          </a:xfrm>
          <a:prstGeom prst="rect">
            <a:avLst/>
          </a:prstGeom>
        </p:spPr>
      </p:pic>
      <p:sp>
        <p:nvSpPr>
          <p:cNvPr id="6" name="Text Placeholder 2">
            <a:extLst>
              <a:ext uri="{FF2B5EF4-FFF2-40B4-BE49-F238E27FC236}">
                <a16:creationId xmlns:a16="http://schemas.microsoft.com/office/drawing/2014/main" id="{628885C5-CD22-7129-C9B2-A79FA0EC6396}"/>
              </a:ext>
            </a:extLst>
          </p:cNvPr>
          <p:cNvSpPr txBox="1">
            <a:spLocks/>
          </p:cNvSpPr>
          <p:nvPr/>
        </p:nvSpPr>
        <p:spPr>
          <a:xfrm>
            <a:off x="6709360" y="1418753"/>
            <a:ext cx="4282387" cy="2010247"/>
          </a:xfrm>
          <a:prstGeom prst="rect">
            <a:avLst/>
          </a:prstGeom>
        </p:spPr>
        <p:txBody>
          <a:bodyPr vert="horz" lIns="91440" tIns="45720" rIns="91440" bIns="45720" rtlCol="0">
            <a:normAutofit/>
          </a:bodyPr>
          <a:lstStyle>
            <a:lvl1pPr marL="0" marR="0" indent="0" algn="l" defTabSz="914400" rtl="0" eaLnBrk="1" fontAlgn="auto" latinLnBrk="0" hangingPunct="1">
              <a:lnSpc>
                <a:spcPct val="95000"/>
              </a:lnSpc>
              <a:spcBef>
                <a:spcPts val="1000"/>
              </a:spcBef>
              <a:spcAft>
                <a:spcPts val="0"/>
              </a:spcAft>
              <a:buClrTx/>
              <a:buSzTx/>
              <a:buFontTx/>
              <a:buNone/>
              <a:tabLst/>
              <a:defRPr lang="en-US" sz="2000" b="0" i="0" kern="1200" smtClean="0">
                <a:solidFill>
                  <a:srgbClr val="343A9D"/>
                </a:solidFill>
                <a:effectLst/>
                <a:latin typeface="Gill Sans MT" panose="020B0502020104020203" pitchFamily="34" charset="0"/>
                <a:ea typeface="Tahoma" panose="020B0604030504040204" pitchFamily="34" charset="0"/>
                <a:cs typeface="Tahoma" panose="020B0604030504040204" pitchFamily="34" charset="0"/>
              </a:defRPr>
            </a:lvl1pPr>
            <a:lvl2pPr marL="457200" indent="0" algn="l" defTabSz="914400" rtl="0" eaLnBrk="1" latinLnBrk="0" hangingPunct="1">
              <a:lnSpc>
                <a:spcPct val="90000"/>
              </a:lnSpc>
              <a:spcBef>
                <a:spcPts val="500"/>
              </a:spcBef>
              <a:buFontTx/>
              <a:buNone/>
              <a:defRPr sz="2400" b="0" i="0" kern="1200">
                <a:solidFill>
                  <a:srgbClr val="343A9D"/>
                </a:solidFill>
                <a:latin typeface="Gill Sans MT" panose="020B0502020104020203" pitchFamily="34" charset="0"/>
                <a:ea typeface="Tahoma" panose="020B0604030504040204" pitchFamily="34" charset="0"/>
                <a:cs typeface="Tahoma" panose="020B0604030504040204" pitchFamily="34" charset="0"/>
              </a:defRPr>
            </a:lvl2pPr>
            <a:lvl3pPr marL="914400" indent="0" algn="l" defTabSz="914400" rtl="0" eaLnBrk="1" latinLnBrk="0" hangingPunct="1">
              <a:lnSpc>
                <a:spcPct val="90000"/>
              </a:lnSpc>
              <a:spcBef>
                <a:spcPts val="500"/>
              </a:spcBef>
              <a:buFontTx/>
              <a:buNone/>
              <a:defRPr sz="2000" b="0" i="0" kern="1200">
                <a:solidFill>
                  <a:srgbClr val="343A9D"/>
                </a:solidFill>
                <a:latin typeface="Gill Sans MT" panose="020B0502020104020203" pitchFamily="34" charset="0"/>
                <a:ea typeface="Tahoma" panose="020B0604030504040204" pitchFamily="34" charset="0"/>
                <a:cs typeface="Tahoma" panose="020B0604030504040204" pitchFamily="34" charset="0"/>
              </a:defRPr>
            </a:lvl3pPr>
            <a:lvl4pPr marL="1371600" indent="0" algn="l" defTabSz="914400" rtl="0" eaLnBrk="1" latinLnBrk="0" hangingPunct="1">
              <a:lnSpc>
                <a:spcPct val="90000"/>
              </a:lnSpc>
              <a:spcBef>
                <a:spcPts val="500"/>
              </a:spcBef>
              <a:buFontTx/>
              <a:buNone/>
              <a:defRPr sz="1800" b="0" i="0" kern="1200">
                <a:solidFill>
                  <a:srgbClr val="343A9D"/>
                </a:solidFill>
                <a:latin typeface="Gill Sans MT" panose="020B0502020104020203" pitchFamily="34" charset="0"/>
                <a:ea typeface="Tahoma" panose="020B0604030504040204" pitchFamily="34" charset="0"/>
                <a:cs typeface="Tahoma" panose="020B0604030504040204" pitchFamily="34" charset="0"/>
              </a:defRPr>
            </a:lvl4pPr>
            <a:lvl5pPr marL="1828800" indent="0" algn="l" defTabSz="914400" rtl="0" eaLnBrk="1" latinLnBrk="0" hangingPunct="1">
              <a:lnSpc>
                <a:spcPct val="90000"/>
              </a:lnSpc>
              <a:spcBef>
                <a:spcPts val="500"/>
              </a:spcBef>
              <a:buFontTx/>
              <a:buNone/>
              <a:defRPr sz="1800" b="0" i="0" kern="1200">
                <a:solidFill>
                  <a:srgbClr val="343A9D"/>
                </a:solidFill>
                <a:latin typeface="Gill Sans MT" panose="020B0502020104020203"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rgbClr val="CFADCE"/>
                </a:solidFill>
              </a:rPr>
              <a:t>The histogram shows Job Loss Due to AI (%) is spread over multiple levels, the majority of the values are 40% to 90%, and the frequency maximum in the range 70–80% showing many industries have high job loss.</a:t>
            </a:r>
          </a:p>
        </p:txBody>
      </p:sp>
      <p:pic>
        <p:nvPicPr>
          <p:cNvPr id="7" name="Picture 6">
            <a:extLst>
              <a:ext uri="{FF2B5EF4-FFF2-40B4-BE49-F238E27FC236}">
                <a16:creationId xmlns:a16="http://schemas.microsoft.com/office/drawing/2014/main" id="{188655EA-1172-7FC5-4C76-1CA765465789}"/>
              </a:ext>
            </a:extLst>
          </p:cNvPr>
          <p:cNvPicPr>
            <a:picLocks noChangeAspect="1"/>
          </p:cNvPicPr>
          <p:nvPr/>
        </p:nvPicPr>
        <p:blipFill>
          <a:blip r:embed="rId3"/>
          <a:stretch>
            <a:fillRect/>
          </a:stretch>
        </p:blipFill>
        <p:spPr>
          <a:xfrm>
            <a:off x="7113004" y="3576320"/>
            <a:ext cx="3878743" cy="3146393"/>
          </a:xfrm>
          <a:prstGeom prst="rect">
            <a:avLst/>
          </a:prstGeom>
        </p:spPr>
      </p:pic>
    </p:spTree>
    <p:extLst>
      <p:ext uri="{BB962C8B-B14F-4D97-AF65-F5344CB8AC3E}">
        <p14:creationId xmlns:p14="http://schemas.microsoft.com/office/powerpoint/2010/main" val="27807812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CC0332-DE91-7714-CF1E-DC3F46A32BB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A8774FD-0675-9B7E-5AFE-2520909FB5CC}"/>
              </a:ext>
            </a:extLst>
          </p:cNvPr>
          <p:cNvSpPr>
            <a:spLocks noGrp="1"/>
          </p:cNvSpPr>
          <p:nvPr>
            <p:ph type="title"/>
          </p:nvPr>
        </p:nvSpPr>
        <p:spPr>
          <a:xfrm>
            <a:off x="440640" y="331081"/>
            <a:ext cx="9770717" cy="597928"/>
          </a:xfrm>
        </p:spPr>
        <p:txBody>
          <a:bodyPr/>
          <a:lstStyle/>
          <a:p>
            <a:r>
              <a:rPr lang="en-AE" dirty="0">
                <a:solidFill>
                  <a:srgbClr val="B070AA"/>
                </a:solidFill>
                <a:latin typeface="Gill Sans MT" panose="020B0502020104020203" pitchFamily="34" charset="0"/>
              </a:rPr>
              <a:t>Section </a:t>
            </a:r>
            <a:r>
              <a:rPr lang="en-AE" dirty="0">
                <a:solidFill>
                  <a:srgbClr val="B070AA"/>
                </a:solidFill>
              </a:rPr>
              <a:t>II</a:t>
            </a:r>
            <a:endParaRPr lang="en-AE" dirty="0"/>
          </a:p>
        </p:txBody>
      </p:sp>
      <p:sp>
        <p:nvSpPr>
          <p:cNvPr id="3" name="Text Placeholder 2">
            <a:extLst>
              <a:ext uri="{FF2B5EF4-FFF2-40B4-BE49-F238E27FC236}">
                <a16:creationId xmlns:a16="http://schemas.microsoft.com/office/drawing/2014/main" id="{A1635ABF-58CC-F9BC-661E-15A77A122E98}"/>
              </a:ext>
            </a:extLst>
          </p:cNvPr>
          <p:cNvSpPr>
            <a:spLocks noGrp="1"/>
          </p:cNvSpPr>
          <p:nvPr>
            <p:ph type="body" sz="quarter" idx="10"/>
          </p:nvPr>
        </p:nvSpPr>
        <p:spPr>
          <a:xfrm>
            <a:off x="359360" y="1479615"/>
            <a:ext cx="5320080" cy="2010247"/>
          </a:xfrm>
        </p:spPr>
        <p:txBody>
          <a:bodyPr>
            <a:normAutofit/>
          </a:bodyPr>
          <a:lstStyle/>
          <a:p>
            <a:r>
              <a:rPr lang="en-US" dirty="0">
                <a:solidFill>
                  <a:srgbClr val="CFADCE"/>
                </a:solidFill>
              </a:rPr>
              <a:t>Heatmap is of mean Job Loss Due to AI (%) by industry with darker shades for greater loss. Manufacturing and Automotive are most impacted, while Marketing, Media, and Retail have lower impact.</a:t>
            </a:r>
          </a:p>
        </p:txBody>
      </p:sp>
      <p:sp>
        <p:nvSpPr>
          <p:cNvPr id="4" name="TextBox 3">
            <a:extLst>
              <a:ext uri="{FF2B5EF4-FFF2-40B4-BE49-F238E27FC236}">
                <a16:creationId xmlns:a16="http://schemas.microsoft.com/office/drawing/2014/main" id="{E03FCE31-004C-712E-C153-22BCA547D114}"/>
              </a:ext>
            </a:extLst>
          </p:cNvPr>
          <p:cNvSpPr txBox="1"/>
          <p:nvPr/>
        </p:nvSpPr>
        <p:spPr>
          <a:xfrm>
            <a:off x="548640" y="902101"/>
            <a:ext cx="2092960" cy="367899"/>
          </a:xfrm>
          <a:prstGeom prst="rect">
            <a:avLst/>
          </a:prstGeom>
          <a:noFill/>
        </p:spPr>
        <p:txBody>
          <a:bodyPr wrap="square" rtlCol="0">
            <a:spAutoFit/>
          </a:bodyPr>
          <a:lstStyle/>
          <a:p>
            <a:r>
              <a:rPr lang="en-US" dirty="0">
                <a:solidFill>
                  <a:srgbClr val="B070AA"/>
                </a:solidFill>
                <a:highlight>
                  <a:srgbClr val="FFDDFB"/>
                </a:highlight>
              </a:rPr>
              <a:t>HEAT MAP</a:t>
            </a:r>
            <a:endParaRPr lang="en-AE" dirty="0">
              <a:solidFill>
                <a:srgbClr val="B070AA"/>
              </a:solidFill>
              <a:highlight>
                <a:srgbClr val="FFDDFB"/>
              </a:highlight>
            </a:endParaRPr>
          </a:p>
        </p:txBody>
      </p:sp>
      <p:pic>
        <p:nvPicPr>
          <p:cNvPr id="8" name="Picture 7">
            <a:extLst>
              <a:ext uri="{FF2B5EF4-FFF2-40B4-BE49-F238E27FC236}">
                <a16:creationId xmlns:a16="http://schemas.microsoft.com/office/drawing/2014/main" id="{A1E40086-1F68-D4FD-3FB6-18910E64657E}"/>
              </a:ext>
            </a:extLst>
          </p:cNvPr>
          <p:cNvPicPr>
            <a:picLocks noChangeAspect="1"/>
          </p:cNvPicPr>
          <p:nvPr/>
        </p:nvPicPr>
        <p:blipFill>
          <a:blip r:embed="rId2"/>
          <a:stretch>
            <a:fillRect/>
          </a:stretch>
        </p:blipFill>
        <p:spPr>
          <a:xfrm>
            <a:off x="6095999" y="1086050"/>
            <a:ext cx="5394521" cy="3800910"/>
          </a:xfrm>
          <a:prstGeom prst="rect">
            <a:avLst/>
          </a:prstGeom>
        </p:spPr>
      </p:pic>
    </p:spTree>
    <p:extLst>
      <p:ext uri="{BB962C8B-B14F-4D97-AF65-F5344CB8AC3E}">
        <p14:creationId xmlns:p14="http://schemas.microsoft.com/office/powerpoint/2010/main" val="25904256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6A1A07-123E-FE1D-CF04-CD926F9C4E8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AA83A1D-0F09-402F-A4AA-010A500FB255}"/>
              </a:ext>
            </a:extLst>
          </p:cNvPr>
          <p:cNvSpPr>
            <a:spLocks noGrp="1"/>
          </p:cNvSpPr>
          <p:nvPr>
            <p:ph type="title"/>
          </p:nvPr>
        </p:nvSpPr>
        <p:spPr>
          <a:xfrm>
            <a:off x="440640" y="331081"/>
            <a:ext cx="9770717" cy="597928"/>
          </a:xfrm>
        </p:spPr>
        <p:txBody>
          <a:bodyPr/>
          <a:lstStyle/>
          <a:p>
            <a:r>
              <a:rPr lang="en-AE" dirty="0">
                <a:solidFill>
                  <a:srgbClr val="B070AA"/>
                </a:solidFill>
                <a:latin typeface="Gill Sans MT" panose="020B0502020104020203" pitchFamily="34" charset="0"/>
              </a:rPr>
              <a:t>Section </a:t>
            </a:r>
            <a:r>
              <a:rPr lang="en-AE" dirty="0">
                <a:solidFill>
                  <a:srgbClr val="B070AA"/>
                </a:solidFill>
              </a:rPr>
              <a:t>II</a:t>
            </a:r>
            <a:endParaRPr lang="en-AE" dirty="0"/>
          </a:p>
        </p:txBody>
      </p:sp>
      <p:sp>
        <p:nvSpPr>
          <p:cNvPr id="9" name="TextBox 8">
            <a:extLst>
              <a:ext uri="{FF2B5EF4-FFF2-40B4-BE49-F238E27FC236}">
                <a16:creationId xmlns:a16="http://schemas.microsoft.com/office/drawing/2014/main" id="{D8A74A2D-D2E8-15D2-F7F5-8D141BED2243}"/>
              </a:ext>
            </a:extLst>
          </p:cNvPr>
          <p:cNvSpPr txBox="1"/>
          <p:nvPr/>
        </p:nvSpPr>
        <p:spPr>
          <a:xfrm>
            <a:off x="536787" y="929009"/>
            <a:ext cx="3454400" cy="369332"/>
          </a:xfrm>
          <a:prstGeom prst="rect">
            <a:avLst/>
          </a:prstGeom>
          <a:noFill/>
        </p:spPr>
        <p:txBody>
          <a:bodyPr wrap="square" rtlCol="0">
            <a:spAutoFit/>
          </a:bodyPr>
          <a:lstStyle/>
          <a:p>
            <a:r>
              <a:rPr lang="en-US" dirty="0">
                <a:solidFill>
                  <a:srgbClr val="B070AA"/>
                </a:solidFill>
                <a:highlight>
                  <a:srgbClr val="FFDDFB"/>
                </a:highlight>
              </a:rPr>
              <a:t>HYPOTHISIS TESTING</a:t>
            </a:r>
            <a:endParaRPr lang="en-AE" dirty="0">
              <a:solidFill>
                <a:srgbClr val="B070AA"/>
              </a:solidFill>
              <a:highlight>
                <a:srgbClr val="FFDDFB"/>
              </a:highlight>
            </a:endParaRPr>
          </a:p>
        </p:txBody>
      </p:sp>
      <p:sp>
        <p:nvSpPr>
          <p:cNvPr id="10" name="Text Placeholder 2">
            <a:extLst>
              <a:ext uri="{FF2B5EF4-FFF2-40B4-BE49-F238E27FC236}">
                <a16:creationId xmlns:a16="http://schemas.microsoft.com/office/drawing/2014/main" id="{A5DAA768-B234-9BDA-08D6-AF04BE840E2A}"/>
              </a:ext>
            </a:extLst>
          </p:cNvPr>
          <p:cNvSpPr txBox="1">
            <a:spLocks/>
          </p:cNvSpPr>
          <p:nvPr/>
        </p:nvSpPr>
        <p:spPr>
          <a:xfrm>
            <a:off x="86497" y="1500029"/>
            <a:ext cx="4658497" cy="5222047"/>
          </a:xfrm>
          <a:prstGeom prst="rect">
            <a:avLst/>
          </a:prstGeom>
        </p:spPr>
        <p:txBody>
          <a:bodyPr vert="horz" lIns="91440" tIns="45720" rIns="91440" bIns="45720" rtlCol="0">
            <a:normAutofit/>
          </a:bodyPr>
          <a:lstStyle>
            <a:lvl1pPr marL="0" marR="0" indent="0" algn="l" defTabSz="914400" rtl="0" eaLnBrk="1" fontAlgn="auto" latinLnBrk="0" hangingPunct="1">
              <a:lnSpc>
                <a:spcPct val="95000"/>
              </a:lnSpc>
              <a:spcBef>
                <a:spcPts val="1000"/>
              </a:spcBef>
              <a:spcAft>
                <a:spcPts val="0"/>
              </a:spcAft>
              <a:buClrTx/>
              <a:buSzTx/>
              <a:buFontTx/>
              <a:buNone/>
              <a:tabLst/>
              <a:defRPr lang="en-US" sz="2000" b="0" i="0" kern="1200" smtClean="0">
                <a:solidFill>
                  <a:srgbClr val="343A9D"/>
                </a:solidFill>
                <a:effectLst/>
                <a:latin typeface="Gill Sans MT" panose="020B0502020104020203" pitchFamily="34" charset="0"/>
                <a:ea typeface="Tahoma" panose="020B0604030504040204" pitchFamily="34" charset="0"/>
                <a:cs typeface="Tahoma" panose="020B0604030504040204" pitchFamily="34" charset="0"/>
              </a:defRPr>
            </a:lvl1pPr>
            <a:lvl2pPr marL="457200" indent="0" algn="l" defTabSz="914400" rtl="0" eaLnBrk="1" latinLnBrk="0" hangingPunct="1">
              <a:lnSpc>
                <a:spcPct val="90000"/>
              </a:lnSpc>
              <a:spcBef>
                <a:spcPts val="500"/>
              </a:spcBef>
              <a:buFontTx/>
              <a:buNone/>
              <a:defRPr sz="2400" b="0" i="0" kern="1200">
                <a:solidFill>
                  <a:srgbClr val="343A9D"/>
                </a:solidFill>
                <a:latin typeface="Gill Sans MT" panose="020B0502020104020203" pitchFamily="34" charset="0"/>
                <a:ea typeface="Tahoma" panose="020B0604030504040204" pitchFamily="34" charset="0"/>
                <a:cs typeface="Tahoma" panose="020B0604030504040204" pitchFamily="34" charset="0"/>
              </a:defRPr>
            </a:lvl2pPr>
            <a:lvl3pPr marL="914400" indent="0" algn="l" defTabSz="914400" rtl="0" eaLnBrk="1" latinLnBrk="0" hangingPunct="1">
              <a:lnSpc>
                <a:spcPct val="90000"/>
              </a:lnSpc>
              <a:spcBef>
                <a:spcPts val="500"/>
              </a:spcBef>
              <a:buFontTx/>
              <a:buNone/>
              <a:defRPr sz="2000" b="0" i="0" kern="1200">
                <a:solidFill>
                  <a:srgbClr val="343A9D"/>
                </a:solidFill>
                <a:latin typeface="Gill Sans MT" panose="020B0502020104020203" pitchFamily="34" charset="0"/>
                <a:ea typeface="Tahoma" panose="020B0604030504040204" pitchFamily="34" charset="0"/>
                <a:cs typeface="Tahoma" panose="020B0604030504040204" pitchFamily="34" charset="0"/>
              </a:defRPr>
            </a:lvl3pPr>
            <a:lvl4pPr marL="1371600" indent="0" algn="l" defTabSz="914400" rtl="0" eaLnBrk="1" latinLnBrk="0" hangingPunct="1">
              <a:lnSpc>
                <a:spcPct val="90000"/>
              </a:lnSpc>
              <a:spcBef>
                <a:spcPts val="500"/>
              </a:spcBef>
              <a:buFontTx/>
              <a:buNone/>
              <a:defRPr sz="1800" b="0" i="0" kern="1200">
                <a:solidFill>
                  <a:srgbClr val="343A9D"/>
                </a:solidFill>
                <a:latin typeface="Gill Sans MT" panose="020B0502020104020203" pitchFamily="34" charset="0"/>
                <a:ea typeface="Tahoma" panose="020B0604030504040204" pitchFamily="34" charset="0"/>
                <a:cs typeface="Tahoma" panose="020B0604030504040204" pitchFamily="34" charset="0"/>
              </a:defRPr>
            </a:lvl4pPr>
            <a:lvl5pPr marL="1828800" indent="0" algn="l" defTabSz="914400" rtl="0" eaLnBrk="1" latinLnBrk="0" hangingPunct="1">
              <a:lnSpc>
                <a:spcPct val="90000"/>
              </a:lnSpc>
              <a:spcBef>
                <a:spcPts val="500"/>
              </a:spcBef>
              <a:buFontTx/>
              <a:buNone/>
              <a:defRPr sz="1800" b="0" i="0" kern="1200">
                <a:solidFill>
                  <a:srgbClr val="343A9D"/>
                </a:solidFill>
                <a:latin typeface="Gill Sans MT" panose="020B0502020104020203"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rgbClr val="CFADCE"/>
                </a:solidFill>
              </a:rPr>
              <a:t>Both Pearson's and Spearman's correlation tests revealed no considerable correlation between Job Loss Due to AI (%) and AI Adoption Rate (%), and both had huge p-values of 0.9486 and 0.9878, respectively, thereby allowing us to accept the null hypothesis. Equally, one-sample t-test between the population mean (25.79%) and the sample mean also reported a p-value of 0.928, thereby revealing no significant difference between them.</a:t>
            </a:r>
          </a:p>
        </p:txBody>
      </p:sp>
      <p:pic>
        <p:nvPicPr>
          <p:cNvPr id="7" name="Picture 6">
            <a:extLst>
              <a:ext uri="{FF2B5EF4-FFF2-40B4-BE49-F238E27FC236}">
                <a16:creationId xmlns:a16="http://schemas.microsoft.com/office/drawing/2014/main" id="{3769F9F8-7201-DA3D-1F1F-2A1D33CBAF80}"/>
              </a:ext>
            </a:extLst>
          </p:cNvPr>
          <p:cNvPicPr>
            <a:picLocks noChangeAspect="1"/>
          </p:cNvPicPr>
          <p:nvPr/>
        </p:nvPicPr>
        <p:blipFill>
          <a:blip r:embed="rId2"/>
          <a:stretch>
            <a:fillRect/>
          </a:stretch>
        </p:blipFill>
        <p:spPr>
          <a:xfrm>
            <a:off x="5856348" y="455589"/>
            <a:ext cx="3850643" cy="2518725"/>
          </a:xfrm>
          <a:prstGeom prst="rect">
            <a:avLst/>
          </a:prstGeom>
        </p:spPr>
      </p:pic>
      <p:pic>
        <p:nvPicPr>
          <p:cNvPr id="11" name="Picture 10">
            <a:extLst>
              <a:ext uri="{FF2B5EF4-FFF2-40B4-BE49-F238E27FC236}">
                <a16:creationId xmlns:a16="http://schemas.microsoft.com/office/drawing/2014/main" id="{57290138-49D3-B011-5514-705A5BC4B210}"/>
              </a:ext>
            </a:extLst>
          </p:cNvPr>
          <p:cNvPicPr>
            <a:picLocks noChangeAspect="1"/>
          </p:cNvPicPr>
          <p:nvPr/>
        </p:nvPicPr>
        <p:blipFill>
          <a:blip r:embed="rId3"/>
          <a:stretch>
            <a:fillRect/>
          </a:stretch>
        </p:blipFill>
        <p:spPr>
          <a:xfrm>
            <a:off x="7447008" y="3225114"/>
            <a:ext cx="3597379" cy="1987899"/>
          </a:xfrm>
          <a:prstGeom prst="rect">
            <a:avLst/>
          </a:prstGeom>
        </p:spPr>
      </p:pic>
      <p:pic>
        <p:nvPicPr>
          <p:cNvPr id="12" name="Picture 11">
            <a:extLst>
              <a:ext uri="{FF2B5EF4-FFF2-40B4-BE49-F238E27FC236}">
                <a16:creationId xmlns:a16="http://schemas.microsoft.com/office/drawing/2014/main" id="{18C67FF6-E8E4-514A-E49D-540DC8E2704F}"/>
              </a:ext>
            </a:extLst>
          </p:cNvPr>
          <p:cNvPicPr>
            <a:picLocks noChangeAspect="1"/>
          </p:cNvPicPr>
          <p:nvPr/>
        </p:nvPicPr>
        <p:blipFill>
          <a:blip r:embed="rId4"/>
          <a:stretch>
            <a:fillRect/>
          </a:stretch>
        </p:blipFill>
        <p:spPr>
          <a:xfrm>
            <a:off x="1600055" y="4870101"/>
            <a:ext cx="5543398" cy="1987899"/>
          </a:xfrm>
          <a:prstGeom prst="rect">
            <a:avLst/>
          </a:prstGeom>
        </p:spPr>
      </p:pic>
    </p:spTree>
    <p:extLst>
      <p:ext uri="{BB962C8B-B14F-4D97-AF65-F5344CB8AC3E}">
        <p14:creationId xmlns:p14="http://schemas.microsoft.com/office/powerpoint/2010/main" val="708889264"/>
      </p:ext>
    </p:extLst>
  </p:cSld>
  <p:clrMapOvr>
    <a:masterClrMapping/>
  </p:clrMapOvr>
</p:sld>
</file>

<file path=ppt/theme/theme1.xml><?xml version="1.0" encoding="utf-8"?>
<a:theme xmlns:a="http://schemas.openxmlformats.org/drawingml/2006/main" name="1_Office Theme">
  <a:themeElements>
    <a:clrScheme name="Custom 6">
      <a:dk1>
        <a:sysClr val="windowText" lastClr="000000"/>
      </a:dk1>
      <a:lt1>
        <a:sysClr val="window" lastClr="FFFFFF"/>
      </a:lt1>
      <a:dk2>
        <a:srgbClr val="17406D"/>
      </a:dk2>
      <a:lt2>
        <a:srgbClr val="FFFFFF"/>
      </a:lt2>
      <a:accent1>
        <a:srgbClr val="113051"/>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HCT-English-PPT" id="{66C1D627-B2B5-CC49-A3B4-7C85DDDC73E2}" vid="{1B779F52-C459-FE44-A2F4-9C273C34395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d3152005-7ef5-4a1a-90e6-adbcff37a6e4"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83CAAAADB8918B438DF6B15A60AEE6B2" ma:contentTypeVersion="9" ma:contentTypeDescription="Create a new document." ma:contentTypeScope="" ma:versionID="e94307ac1e927e7ab0f9eeca020a20a4">
  <xsd:schema xmlns:xsd="http://www.w3.org/2001/XMLSchema" xmlns:xs="http://www.w3.org/2001/XMLSchema" xmlns:p="http://schemas.microsoft.com/office/2006/metadata/properties" xmlns:ns3="d3152005-7ef5-4a1a-90e6-adbcff37a6e4" xmlns:ns4="a3928aec-eaff-482b-b0c2-71c6f4045972" targetNamespace="http://schemas.microsoft.com/office/2006/metadata/properties" ma:root="true" ma:fieldsID="23d9565052c08ec484e2705bee6f440f" ns3:_="" ns4:_="">
    <xsd:import namespace="d3152005-7ef5-4a1a-90e6-adbcff37a6e4"/>
    <xsd:import namespace="a3928aec-eaff-482b-b0c2-71c6f4045972"/>
    <xsd:element name="properties">
      <xsd:complexType>
        <xsd:sequence>
          <xsd:element name="documentManagement">
            <xsd:complexType>
              <xsd:all>
                <xsd:element ref="ns3:MediaServiceMetadata" minOccurs="0"/>
                <xsd:element ref="ns3:MediaServiceFastMetadata" minOccurs="0"/>
                <xsd:element ref="ns3:_activity" minOccurs="0"/>
                <xsd:element ref="ns4:SharedWithUsers" minOccurs="0"/>
                <xsd:element ref="ns4:SharedWithDetails" minOccurs="0"/>
                <xsd:element ref="ns4:SharingHintHash" minOccurs="0"/>
                <xsd:element ref="ns3:MediaServiceObjectDetectorVersions" minOccurs="0"/>
                <xsd:element ref="ns3:MediaServiceSearchProperties" minOccurs="0"/>
                <xsd:element ref="ns3: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3152005-7ef5-4a1a-90e6-adbcff37a6e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_activity" ma:index="10" nillable="true" ma:displayName="_activity" ma:hidden="true" ma:internalName="_activity">
      <xsd:simpleType>
        <xsd:restriction base="dms:Note"/>
      </xsd:simpleType>
    </xsd:element>
    <xsd:element name="MediaServiceObjectDetectorVersions" ma:index="14" nillable="true" ma:displayName="MediaServiceObjectDetectorVersions" ma:hidden="true" ma:indexed="true" ma:internalName="MediaServiceObjectDetectorVersions" ma:readOnly="true">
      <xsd:simpleType>
        <xsd:restriction base="dms:Text"/>
      </xsd:simpleType>
    </xsd:element>
    <xsd:element name="MediaServiceSearchProperties" ma:index="15" nillable="true" ma:displayName="MediaServiceSearchProperties" ma:hidden="true" ma:internalName="MediaServiceSearchProperties" ma:readOnly="true">
      <xsd:simpleType>
        <xsd:restriction base="dms:Note"/>
      </xsd:simpleType>
    </xsd:element>
    <xsd:element name="MediaServiceDateTaken" ma:index="16" nillable="true" ma:displayName="MediaServiceDateTaken" ma:hidden="true" ma:indexed="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3928aec-eaff-482b-b0c2-71c6f4045972"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element name="SharingHintHash" ma:index="13"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196E8C6-1246-4955-8D79-0630B694496E}">
  <ds:schemaRefs>
    <ds:schemaRef ds:uri="http://schemas.microsoft.com/office/infopath/2007/PartnerControls"/>
    <ds:schemaRef ds:uri="http://www.w3.org/XML/1998/namespace"/>
    <ds:schemaRef ds:uri="http://schemas.microsoft.com/office/2006/documentManagement/types"/>
    <ds:schemaRef ds:uri="http://purl.org/dc/dcmitype/"/>
    <ds:schemaRef ds:uri="http://schemas.microsoft.com/office/2006/metadata/properties"/>
    <ds:schemaRef ds:uri="http://purl.org/dc/elements/1.1/"/>
    <ds:schemaRef ds:uri="http://purl.org/dc/terms/"/>
    <ds:schemaRef ds:uri="http://schemas.openxmlformats.org/package/2006/metadata/core-properties"/>
    <ds:schemaRef ds:uri="a3928aec-eaff-482b-b0c2-71c6f4045972"/>
    <ds:schemaRef ds:uri="d3152005-7ef5-4a1a-90e6-adbcff37a6e4"/>
  </ds:schemaRefs>
</ds:datastoreItem>
</file>

<file path=customXml/itemProps2.xml><?xml version="1.0" encoding="utf-8"?>
<ds:datastoreItem xmlns:ds="http://schemas.openxmlformats.org/officeDocument/2006/customXml" ds:itemID="{ACAE033D-037A-4DAC-B0E1-2196E4CEA49E}">
  <ds:schemaRefs>
    <ds:schemaRef ds:uri="http://schemas.microsoft.com/sharepoint/v3/contenttype/forms"/>
  </ds:schemaRefs>
</ds:datastoreItem>
</file>

<file path=customXml/itemProps3.xml><?xml version="1.0" encoding="utf-8"?>
<ds:datastoreItem xmlns:ds="http://schemas.openxmlformats.org/officeDocument/2006/customXml" ds:itemID="{521A6522-E65B-4D46-9687-B093873A0AB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3152005-7ef5-4a1a-90e6-adbcff37a6e4"/>
    <ds:schemaRef ds:uri="a3928aec-eaff-482b-b0c2-71c6f404597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279</TotalTime>
  <Words>1141</Words>
  <Application>Microsoft Office PowerPoint</Application>
  <PresentationFormat>Widescreen</PresentationFormat>
  <Paragraphs>73</Paragraphs>
  <Slides>18</Slides>
  <Notes>0</Notes>
  <HiddenSlides>0</HiddenSlides>
  <MMClips>0</MMClips>
  <ScaleCrop>false</ScaleCrop>
  <HeadingPairs>
    <vt:vector size="4" baseType="variant">
      <vt:variant>
        <vt:lpstr>Theme</vt:lpstr>
      </vt:variant>
      <vt:variant>
        <vt:i4>1</vt:i4>
      </vt:variant>
      <vt:variant>
        <vt:lpstr>Slide Titles</vt:lpstr>
      </vt:variant>
      <vt:variant>
        <vt:i4>18</vt:i4>
      </vt:variant>
    </vt:vector>
  </HeadingPairs>
  <TitlesOfParts>
    <vt:vector size="19" baseType="lpstr">
      <vt:lpstr>1_Office Theme</vt:lpstr>
      <vt:lpstr>CIS-2423 PROJECT</vt:lpstr>
      <vt:lpstr>Lecture Outline</vt:lpstr>
      <vt:lpstr>Section I</vt:lpstr>
      <vt:lpstr>Section II</vt:lpstr>
      <vt:lpstr>Section II</vt:lpstr>
      <vt:lpstr>Section II</vt:lpstr>
      <vt:lpstr>Section II</vt:lpstr>
      <vt:lpstr>Section II</vt:lpstr>
      <vt:lpstr>Section II</vt:lpstr>
      <vt:lpstr>Section III</vt:lpstr>
      <vt:lpstr>Section III</vt:lpstr>
      <vt:lpstr>Section III</vt:lpstr>
      <vt:lpstr>Section III</vt:lpstr>
      <vt:lpstr>Section III</vt:lpstr>
      <vt:lpstr>Section III</vt:lpstr>
      <vt:lpstr>Section III</vt:lpstr>
      <vt:lpstr>Section IIII</vt:lpstr>
      <vt:lpstr>Section IIII</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Huda Omar Ahmed Alreyashi(H00502272)</dc:creator>
  <cp:lastModifiedBy>Huda Omar Ahmed Alreyashi(H00502272)</cp:lastModifiedBy>
  <cp:revision>84</cp:revision>
  <dcterms:created xsi:type="dcterms:W3CDTF">2025-05-05T14:44:55Z</dcterms:created>
  <dcterms:modified xsi:type="dcterms:W3CDTF">2025-05-07T07:53:57Z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0x01010083CAAAADB8918B438DF6B15A60AEE6B2</vt:lpwstr>
  </property>
</Properties>
</file>